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45AB-50F5-4127-B29E-01D19764F7D9}" type="datetimeFigureOut">
              <a:rPr lang="it-IT" smtClean="0"/>
              <a:pPr/>
              <a:t>28/10/2020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E46C-1FAA-4AC3-B72F-325AA9D386F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www.office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714356"/>
            <a:ext cx="79296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Accesso da </a:t>
            </a:r>
            <a:r>
              <a:rPr lang="it-IT" sz="3200" b="1" dirty="0" err="1" smtClean="0"/>
              <a:t>pc</a:t>
            </a:r>
            <a:r>
              <a:rPr lang="it-IT" sz="3200" b="1" dirty="0" smtClean="0"/>
              <a:t> alla piattaforma Microsoft 365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   Andare </a:t>
            </a:r>
            <a:r>
              <a:rPr lang="it-IT" dirty="0"/>
              <a:t>su un browser </a:t>
            </a:r>
            <a:r>
              <a:rPr lang="it-IT" dirty="0" err="1"/>
              <a:t>Chrome</a:t>
            </a:r>
            <a:r>
              <a:rPr lang="it-IT" dirty="0"/>
              <a:t> o </a:t>
            </a:r>
            <a:r>
              <a:rPr lang="it-IT" dirty="0" err="1"/>
              <a:t>Firefox</a:t>
            </a:r>
            <a:r>
              <a:rPr lang="it-IT" dirty="0"/>
              <a:t> e sulla barra degli indirizzi digitare l’indirizzo </a:t>
            </a:r>
            <a:r>
              <a:rPr lang="it-IT" dirty="0" smtClean="0">
                <a:hlinkClick r:id="rId3"/>
              </a:rPr>
              <a:t>www.office.com</a:t>
            </a:r>
            <a:endParaRPr lang="it-IT" dirty="0"/>
          </a:p>
        </p:txBody>
      </p:sp>
      <p:pic>
        <p:nvPicPr>
          <p:cNvPr id="1027" name="Picture 3" descr="F: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4143404" cy="1693813"/>
          </a:xfrm>
          <a:prstGeom prst="rect">
            <a:avLst/>
          </a:prstGeom>
          <a:noFill/>
        </p:spPr>
      </p:pic>
      <p:cxnSp>
        <p:nvCxnSpPr>
          <p:cNvPr id="9" name="Connettore 2 8"/>
          <p:cNvCxnSpPr/>
          <p:nvPr/>
        </p:nvCxnSpPr>
        <p:spPr>
          <a:xfrm>
            <a:off x="3428992" y="2071678"/>
            <a:ext cx="1571636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714348" y="371475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dirty="0" smtClean="0"/>
              <a:t>  cliccare sul tasto “Accedi”(tasto con sfondo bianco e scritta arancione)</a:t>
            </a:r>
            <a:endParaRPr lang="it-IT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29124" y="4286256"/>
          <a:ext cx="4143404" cy="232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magine" r:id="rId5" imgW="13009524" imgH="7314286" progId="StaticMetafile">
                  <p:embed/>
                </p:oleObj>
              </mc:Choice>
              <mc:Fallback>
                <p:oleObj name="Immagine" r:id="rId5" imgW="13009524" imgH="7314286" progId="StaticMetafil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286256"/>
                        <a:ext cx="4143404" cy="232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/>
          <p:cNvCxnSpPr/>
          <p:nvPr/>
        </p:nvCxnSpPr>
        <p:spPr>
          <a:xfrm>
            <a:off x="2928926" y="4786322"/>
            <a:ext cx="1357322" cy="785818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57148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it-IT" dirty="0" smtClean="0"/>
              <a:t>Cliccate sull’icona TEAM  che trovate nella barra laterale a sinistra</a:t>
            </a:r>
            <a:endParaRPr lang="it-IT" dirty="0"/>
          </a:p>
        </p:txBody>
      </p:sp>
      <p:pic>
        <p:nvPicPr>
          <p:cNvPr id="3" name="Picture 4" descr="F:\teams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684" y="1772816"/>
            <a:ext cx="6143668" cy="3454113"/>
          </a:xfrm>
          <a:prstGeom prst="rect">
            <a:avLst/>
          </a:prstGeom>
          <a:noFill/>
        </p:spPr>
      </p:pic>
      <p:cxnSp>
        <p:nvCxnSpPr>
          <p:cNvPr id="5" name="Connettore 2 4"/>
          <p:cNvCxnSpPr/>
          <p:nvPr/>
        </p:nvCxnSpPr>
        <p:spPr>
          <a:xfrm>
            <a:off x="428596" y="2500306"/>
            <a:ext cx="857256" cy="4286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35716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it-IT" dirty="0" smtClean="0"/>
              <a:t>Qui troverete  il TEAM COLLEGIO DOCENTI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33723" y="148803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Cliccate per entrare</a:t>
            </a:r>
            <a:endParaRPr lang="it-IT" dirty="0"/>
          </a:p>
        </p:txBody>
      </p:sp>
      <p:pic>
        <p:nvPicPr>
          <p:cNvPr id="14338" name="Picture 2" descr="F:\COLLEGI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736000" cy="2664000"/>
          </a:xfrm>
          <a:prstGeom prst="rect">
            <a:avLst/>
          </a:prstGeom>
          <a:noFill/>
        </p:spPr>
      </p:pic>
      <p:cxnSp>
        <p:nvCxnSpPr>
          <p:cNvPr id="6" name="Connettore 2 5"/>
          <p:cNvCxnSpPr/>
          <p:nvPr/>
        </p:nvCxnSpPr>
        <p:spPr>
          <a:xfrm rot="10800000" flipV="1">
            <a:off x="2571736" y="1785926"/>
            <a:ext cx="307183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 descr="F:\colleg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4714908" cy="265213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929322" y="407194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Troverete l’avviso di una RIUNIONE PIANIFICATA .</a:t>
            </a:r>
          </a:p>
          <a:p>
            <a:r>
              <a:rPr lang="it-IT" dirty="0" smtClean="0"/>
              <a:t>Cliccate  per entrare</a:t>
            </a:r>
            <a:endParaRPr lang="it-IT" i="1" dirty="0">
              <a:solidFill>
                <a:srgbClr val="7030A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 flipV="1">
            <a:off x="3071802" y="4643446"/>
            <a:ext cx="271464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ollegi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318030" cy="242889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214810" y="21429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partecipare al Collegio cliccate  su </a:t>
            </a:r>
            <a:r>
              <a:rPr lang="it-IT" i="1" dirty="0" smtClean="0">
                <a:solidFill>
                  <a:srgbClr val="7030A0"/>
                </a:solidFill>
              </a:rPr>
              <a:t>Partecipa</a:t>
            </a:r>
            <a:endParaRPr lang="it-IT" i="1" dirty="0">
              <a:solidFill>
                <a:srgbClr val="7030A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rot="10800000" flipV="1">
            <a:off x="4429124" y="571480"/>
            <a:ext cx="378621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85786" y="60007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Cliccate su </a:t>
            </a:r>
            <a:r>
              <a:rPr lang="it-IT" dirty="0" smtClean="0">
                <a:solidFill>
                  <a:srgbClr val="7030A0"/>
                </a:solidFill>
              </a:rPr>
              <a:t>Partecipa Ora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15363" name="Picture 3" descr="F:\collegio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4302155" cy="2419962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285720" y="371475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qui potete attivare/disattivare   videocamera e microfono.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2500298" y="4357694"/>
            <a:ext cx="328614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357554" y="4857760"/>
            <a:ext cx="3357586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85786" y="1071546"/>
            <a:ext cx="511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t-IT" dirty="0"/>
              <a:t> </a:t>
            </a:r>
            <a:r>
              <a:rPr lang="it-IT" dirty="0" smtClean="0"/>
              <a:t>   Inserire </a:t>
            </a:r>
            <a:r>
              <a:rPr lang="it-IT" dirty="0"/>
              <a:t>le credenziali </a:t>
            </a:r>
            <a:r>
              <a:rPr lang="it-IT" dirty="0" smtClean="0"/>
              <a:t>comunicate dall’Istituto: </a:t>
            </a:r>
            <a:endParaRPr lang="it-IT" dirty="0"/>
          </a:p>
        </p:txBody>
      </p:sp>
      <p:pic>
        <p:nvPicPr>
          <p:cNvPr id="3075" name="Picture 3" descr="F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4114800" cy="3429000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>
            <a:off x="642910" y="2285992"/>
            <a:ext cx="1214446" cy="8572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121442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t-IT" dirty="0"/>
              <a:t>Inserire  la password </a:t>
            </a:r>
            <a:r>
              <a:rPr lang="it-IT" dirty="0" smtClean="0"/>
              <a:t>comunicata</a:t>
            </a:r>
            <a:endParaRPr lang="it-IT" dirty="0"/>
          </a:p>
        </p:txBody>
      </p:sp>
      <p:pic>
        <p:nvPicPr>
          <p:cNvPr id="4098" name="Picture 2" descr="F:\team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4171950" cy="3200400"/>
          </a:xfrm>
          <a:prstGeom prst="rect">
            <a:avLst/>
          </a:prstGeom>
          <a:noFill/>
        </p:spPr>
      </p:pic>
      <p:cxnSp>
        <p:nvCxnSpPr>
          <p:cNvPr id="5" name="Connettore 2 4"/>
          <p:cNvCxnSpPr/>
          <p:nvPr/>
        </p:nvCxnSpPr>
        <p:spPr>
          <a:xfrm>
            <a:off x="928662" y="3643314"/>
            <a:ext cx="1285884" cy="50006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928670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it-IT" dirty="0"/>
              <a:t>A</a:t>
            </a:r>
            <a:r>
              <a:rPr lang="it-IT" dirty="0" smtClean="0"/>
              <a:t>l primo accesso vi verrà chiesto di modificarla . Scegliete una </a:t>
            </a:r>
            <a:r>
              <a:rPr lang="it-IT" smtClean="0"/>
              <a:t>nuova password</a:t>
            </a:r>
            <a:endParaRPr lang="it-IT" dirty="0"/>
          </a:p>
        </p:txBody>
      </p:sp>
      <p:pic>
        <p:nvPicPr>
          <p:cNvPr id="5122" name="Picture 2" descr="F:\team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3571900" cy="364529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71472" y="3571876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Inserire password comunicata</a:t>
            </a:r>
            <a:endParaRPr lang="it-IT" sz="16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500430" y="3714752"/>
            <a:ext cx="9286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71472" y="400050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Inserire nuova password</a:t>
            </a:r>
            <a:endParaRPr lang="it-IT" sz="16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500430" y="4143380"/>
            <a:ext cx="9286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71472" y="4357694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Conferma nuova password</a:t>
            </a:r>
            <a:endParaRPr lang="it-IT" sz="16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500430" y="4500570"/>
            <a:ext cx="9286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14348" y="592933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N.B.: ai prossimi accessi alla piattaforma TEAMS, utilizzare sempre la nuova password (non più quella comunicata dalla scuola)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010025" cy="3143250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rot="5400000">
            <a:off x="5857884" y="3429000"/>
            <a:ext cx="1143008" cy="7143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000100" y="71435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it-IT" dirty="0" smtClean="0"/>
              <a:t>Per  ridurre il numero di volte in cui viene richiesto l’accesso , cliccate su “SI”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8662" y="78579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it-IT" dirty="0"/>
              <a:t>Si apre la schermata </a:t>
            </a:r>
            <a:r>
              <a:rPr lang="it-IT" dirty="0" smtClean="0"/>
              <a:t>di Benvenuto di Microsoft 365 con la presentazione delle applicazioni presenti</a:t>
            </a:r>
            <a:endParaRPr lang="it-IT" dirty="0"/>
          </a:p>
        </p:txBody>
      </p:sp>
      <p:pic>
        <p:nvPicPr>
          <p:cNvPr id="7171" name="Picture 3" descr="F:\teams\cop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1453095" cy="1440000"/>
          </a:xfrm>
          <a:prstGeom prst="rect">
            <a:avLst/>
          </a:prstGeom>
          <a:noFill/>
        </p:spPr>
      </p:pic>
      <p:pic>
        <p:nvPicPr>
          <p:cNvPr id="7172" name="Picture 4" descr="F:\team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86058"/>
            <a:ext cx="1410559" cy="1440000"/>
          </a:xfrm>
          <a:prstGeom prst="rect">
            <a:avLst/>
          </a:prstGeom>
          <a:noFill/>
        </p:spPr>
      </p:pic>
      <p:pic>
        <p:nvPicPr>
          <p:cNvPr id="7173" name="Picture 5" descr="F:\teams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1367394" cy="1440000"/>
          </a:xfrm>
          <a:prstGeom prst="rect">
            <a:avLst/>
          </a:prstGeom>
          <a:noFill/>
        </p:spPr>
      </p:pic>
      <p:pic>
        <p:nvPicPr>
          <p:cNvPr id="7174" name="Picture 6" descr="F:\teams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14620"/>
            <a:ext cx="1385778" cy="1440000"/>
          </a:xfrm>
          <a:prstGeom prst="rect">
            <a:avLst/>
          </a:prstGeom>
          <a:noFill/>
        </p:spPr>
      </p:pic>
      <p:pic>
        <p:nvPicPr>
          <p:cNvPr id="7175" name="Picture 7" descr="F:\teams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714620"/>
            <a:ext cx="1389106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eam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255478"/>
            <a:ext cx="7145257" cy="401723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071538" y="71435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it-IT" dirty="0" smtClean="0"/>
              <a:t>Siete finalmente entrati in Office 365</a:t>
            </a:r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>
            <a:off x="554942" y="4077072"/>
            <a:ext cx="1136511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8550" y="362184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Cliccate su Teams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eam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123175" cy="364333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0034" y="71435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it-IT" dirty="0" smtClean="0"/>
              <a:t>Potete  scegliere di scaricare  il programma oppure di utilizzare la versione web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2750331" y="2536025"/>
            <a:ext cx="3143272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4000496" y="2071678"/>
            <a:ext cx="3571900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971600" y="60212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Consigliabile utilizzare l’</a:t>
            </a:r>
            <a:r>
              <a:rPr lang="it-IT" b="1" dirty="0" err="1" smtClean="0"/>
              <a:t>app</a:t>
            </a:r>
            <a:r>
              <a:rPr lang="it-IT" b="1" dirty="0" smtClean="0"/>
              <a:t> Web</a:t>
            </a:r>
            <a:endParaRPr lang="it-IT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eam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3929090" cy="22090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85786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it-IT" dirty="0" smtClean="0"/>
              <a:t>Avete  concluso tutte le operazioni necessarie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00100" y="46434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it-IT" dirty="0" smtClean="0"/>
              <a:t>Siete ora in TEAMS</a:t>
            </a:r>
            <a:endParaRPr lang="it-IT" dirty="0"/>
          </a:p>
        </p:txBody>
      </p:sp>
      <p:pic>
        <p:nvPicPr>
          <p:cNvPr id="11268" name="Picture 4" descr="F:\teams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4482205" cy="2520000"/>
          </a:xfrm>
          <a:prstGeom prst="rect">
            <a:avLst/>
          </a:prstGeom>
          <a:noFill/>
        </p:spPr>
      </p:pic>
      <p:cxnSp>
        <p:nvCxnSpPr>
          <p:cNvPr id="14" name="Connettore 2 13"/>
          <p:cNvCxnSpPr/>
          <p:nvPr/>
        </p:nvCxnSpPr>
        <p:spPr>
          <a:xfrm rot="10800000" flipV="1">
            <a:off x="4714876" y="1500174"/>
            <a:ext cx="2071702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786578" y="135729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Chiudete questa finestra </a:t>
            </a:r>
            <a:endParaRPr lang="it-IT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211</Words>
  <Application>Microsoft Office PowerPoint</Application>
  <PresentationFormat>Presentazione su schermo (4:3)</PresentationFormat>
  <Paragraphs>28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Tema di Office</vt:lpstr>
      <vt:lpstr>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</dc:creator>
  <cp:lastModifiedBy>Segreteria Segreteria</cp:lastModifiedBy>
  <cp:revision>28</cp:revision>
  <dcterms:created xsi:type="dcterms:W3CDTF">2020-10-23T15:13:58Z</dcterms:created>
  <dcterms:modified xsi:type="dcterms:W3CDTF">2020-10-28T13:03:05Z</dcterms:modified>
</cp:coreProperties>
</file>