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1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7772400" cy="10058400"/>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mn-cs"/>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mn-cs"/>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mn-cs"/>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mn-cs"/>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6"/>
    <p:restoredTop sz="94444"/>
  </p:normalViewPr>
  <p:slideViewPr>
    <p:cSldViewPr>
      <p:cViewPr varScale="1">
        <p:scale>
          <a:sx n="77" d="100"/>
          <a:sy n="77" d="100"/>
        </p:scale>
        <p:origin x="1672" y="18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Rectangle 1"/>
          <p:cNvSpPr>
            <a:spLocks noGrp="1" noRot="1" noChangeAspect="1" noChangeArrowheads="1"/>
          </p:cNvSpPr>
          <p:nvPr>
            <p:ph type="sldImg"/>
          </p:nvPr>
        </p:nvSpPr>
        <p:spPr bwMode="auto">
          <a:xfrm>
            <a:off x="533400" y="763588"/>
            <a:ext cx="6702425" cy="3770312"/>
          </a:xfrm>
          <a:prstGeom prst="rect">
            <a:avLst/>
          </a:prstGeom>
          <a:noFill/>
          <a:ln w="9525" cap="flat">
            <a:noFill/>
            <a:round/>
            <a:headEnd/>
            <a:tailEnd/>
          </a:ln>
          <a:effectLst/>
        </p:spPr>
      </p:sp>
      <p:sp>
        <p:nvSpPr>
          <p:cNvPr id="3074" name="Rectangle 2"/>
          <p:cNvSpPr>
            <a:spLocks noGrp="1" noChangeArrowheads="1"/>
          </p:cNvSpPr>
          <p:nvPr>
            <p:ph type="body"/>
          </p:nvPr>
        </p:nvSpPr>
        <p:spPr bwMode="auto">
          <a:xfrm>
            <a:off x="777875" y="4776788"/>
            <a:ext cx="6216650" cy="4524375"/>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endParaRPr lang="it-IT"/>
          </a:p>
        </p:txBody>
      </p:sp>
      <p:sp>
        <p:nvSpPr>
          <p:cNvPr id="3075" name="Rectangle 3"/>
          <p:cNvSpPr>
            <a:spLocks noGrp="1" noChangeArrowheads="1"/>
          </p:cNvSpPr>
          <p:nvPr>
            <p:ph type="hdr"/>
          </p:nvPr>
        </p:nvSpPr>
        <p:spPr bwMode="auto">
          <a:xfrm>
            <a:off x="0" y="0"/>
            <a:ext cx="3371850" cy="50165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tabLst>
                <a:tab pos="457200" algn="l"/>
                <a:tab pos="914400" algn="l"/>
                <a:tab pos="1371600" algn="l"/>
                <a:tab pos="1828800" algn="l"/>
                <a:tab pos="2286000" algn="l"/>
                <a:tab pos="2743200" algn="l"/>
                <a:tab pos="3200400" algn="l"/>
              </a:tabLst>
              <a:defRPr sz="1400">
                <a:solidFill>
                  <a:srgbClr val="000000"/>
                </a:solidFill>
                <a:latin typeface="Times New Roman" pitchFamily="16" charset="0"/>
                <a:ea typeface="DejaVu Sans" charset="0"/>
                <a:cs typeface="DejaVu Sans" charset="0"/>
              </a:defRPr>
            </a:lvl1pPr>
          </a:lstStyle>
          <a:p>
            <a:endParaRPr lang="en-US"/>
          </a:p>
        </p:txBody>
      </p:sp>
      <p:sp>
        <p:nvSpPr>
          <p:cNvPr id="3076" name="Rectangle 4"/>
          <p:cNvSpPr>
            <a:spLocks noGrp="1" noChangeArrowheads="1"/>
          </p:cNvSpPr>
          <p:nvPr>
            <p:ph type="dt"/>
          </p:nvPr>
        </p:nvSpPr>
        <p:spPr bwMode="auto">
          <a:xfrm>
            <a:off x="4398963" y="0"/>
            <a:ext cx="3371850" cy="50165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tabLst>
                <a:tab pos="457200" algn="l"/>
                <a:tab pos="914400" algn="l"/>
                <a:tab pos="1371600" algn="l"/>
                <a:tab pos="1828800" algn="l"/>
                <a:tab pos="2286000" algn="l"/>
                <a:tab pos="2743200" algn="l"/>
                <a:tab pos="3200400" algn="l"/>
              </a:tabLst>
              <a:defRPr sz="1400">
                <a:solidFill>
                  <a:srgbClr val="000000"/>
                </a:solidFill>
                <a:latin typeface="Times New Roman" pitchFamily="16" charset="0"/>
                <a:ea typeface="DejaVu Sans" charset="0"/>
                <a:cs typeface="DejaVu Sans" charset="0"/>
              </a:defRPr>
            </a:lvl1pPr>
          </a:lstStyle>
          <a:p>
            <a:endParaRPr lang="en-US"/>
          </a:p>
        </p:txBody>
      </p:sp>
      <p:sp>
        <p:nvSpPr>
          <p:cNvPr id="3077" name="Rectangle 5"/>
          <p:cNvSpPr>
            <a:spLocks noGrp="1" noChangeArrowheads="1"/>
          </p:cNvSpPr>
          <p:nvPr>
            <p:ph type="ftr"/>
          </p:nvPr>
        </p:nvSpPr>
        <p:spPr bwMode="auto">
          <a:xfrm>
            <a:off x="0" y="9555163"/>
            <a:ext cx="3371850" cy="501650"/>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tabLst>
                <a:tab pos="457200" algn="l"/>
                <a:tab pos="914400" algn="l"/>
                <a:tab pos="1371600" algn="l"/>
                <a:tab pos="1828800" algn="l"/>
                <a:tab pos="2286000" algn="l"/>
                <a:tab pos="2743200" algn="l"/>
                <a:tab pos="3200400" algn="l"/>
              </a:tabLst>
              <a:defRPr sz="1400">
                <a:solidFill>
                  <a:srgbClr val="000000"/>
                </a:solidFill>
                <a:latin typeface="Times New Roman" pitchFamily="16" charset="0"/>
                <a:ea typeface="DejaVu Sans" charset="0"/>
                <a:cs typeface="DejaVu Sans" charset="0"/>
              </a:defRPr>
            </a:lvl1pPr>
          </a:lstStyle>
          <a:p>
            <a:endParaRPr lang="en-US"/>
          </a:p>
        </p:txBody>
      </p:sp>
      <p:sp>
        <p:nvSpPr>
          <p:cNvPr id="3078" name="Rectangle 6"/>
          <p:cNvSpPr>
            <a:spLocks noGrp="1" noChangeArrowheads="1"/>
          </p:cNvSpPr>
          <p:nvPr>
            <p:ph type="sldNum"/>
          </p:nvPr>
        </p:nvSpPr>
        <p:spPr bwMode="auto">
          <a:xfrm>
            <a:off x="4398963" y="9555163"/>
            <a:ext cx="3371850" cy="501650"/>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gn="r">
              <a:tabLst>
                <a:tab pos="457200" algn="l"/>
                <a:tab pos="914400" algn="l"/>
                <a:tab pos="1371600" algn="l"/>
                <a:tab pos="1828800" algn="l"/>
                <a:tab pos="2286000" algn="l"/>
                <a:tab pos="2743200" algn="l"/>
                <a:tab pos="3200400" algn="l"/>
              </a:tabLst>
              <a:defRPr sz="1400">
                <a:solidFill>
                  <a:srgbClr val="000000"/>
                </a:solidFill>
                <a:latin typeface="Times New Roman" pitchFamily="16" charset="0"/>
                <a:ea typeface="DejaVu Sans" charset="0"/>
                <a:cs typeface="DejaVu Sans" charset="0"/>
              </a:defRPr>
            </a:lvl1pPr>
          </a:lstStyle>
          <a:p>
            <a:fld id="{0B45ED37-3409-4BE6-B86E-C75A5996394A}" type="slidenum">
              <a:rPr lang="en-US"/>
              <a:pPr/>
              <a:t>‹N›</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0EF9004-31FF-444C-9481-B1F194721BC6}" type="slidenum">
              <a:rPr lang="en-US"/>
              <a:pPr/>
              <a:t>1</a:t>
            </a:fld>
            <a:endParaRPr lang="en-US"/>
          </a:p>
        </p:txBody>
      </p:sp>
      <p:sp>
        <p:nvSpPr>
          <p:cNvPr id="17409" name="Rectangle 1"/>
          <p:cNvSpPr txBox="1">
            <a:spLocks noGrp="1" noRot="1" noChangeAspect="1" noChangeArrowheads="1"/>
          </p:cNvSpPr>
          <p:nvPr>
            <p:ph type="sldImg"/>
          </p:nvPr>
        </p:nvSpPr>
        <p:spPr bwMode="auto">
          <a:xfrm>
            <a:off x="1370013" y="763588"/>
            <a:ext cx="5030787" cy="3771900"/>
          </a:xfrm>
          <a:prstGeom prst="rect">
            <a:avLst/>
          </a:prstGeom>
          <a:solidFill>
            <a:srgbClr val="FFFFFF"/>
          </a:solidFill>
          <a:ln>
            <a:solidFill>
              <a:srgbClr val="000000"/>
            </a:solidFill>
            <a:miter lim="800000"/>
            <a:headEnd/>
            <a:tailEnd/>
          </a:ln>
        </p:spPr>
      </p:sp>
      <p:sp>
        <p:nvSpPr>
          <p:cNvPr id="17410"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30DEABA-AE66-4ACE-AA34-4B6A7CDB878B}" type="slidenum">
              <a:rPr lang="en-US"/>
              <a:pPr/>
              <a:t>10</a:t>
            </a:fld>
            <a:endParaRPr lang="en-US"/>
          </a:p>
        </p:txBody>
      </p:sp>
      <p:sp>
        <p:nvSpPr>
          <p:cNvPr id="26625"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6626"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0C66C17-2B70-4E4A-BB12-784ED322C340}" type="slidenum">
              <a:rPr lang="en-US"/>
              <a:pPr/>
              <a:t>11</a:t>
            </a:fld>
            <a:endParaRPr lang="en-US"/>
          </a:p>
        </p:txBody>
      </p:sp>
      <p:sp>
        <p:nvSpPr>
          <p:cNvPr id="27649"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7650"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528446D-E0C8-4828-A31B-189D94B83CF1}" type="slidenum">
              <a:rPr lang="en-US"/>
              <a:pPr/>
              <a:t>12</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C372A04-6C09-4986-A49C-527F1DFB41C6}" type="slidenum">
              <a:rPr lang="en-US"/>
              <a:pPr/>
              <a:t>13</a:t>
            </a:fld>
            <a:endParaRPr lang="en-US"/>
          </a:p>
        </p:txBody>
      </p:sp>
      <p:sp>
        <p:nvSpPr>
          <p:cNvPr id="29697"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9698"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A9CA2F2-6268-4630-AD6E-9A25673ECF51}" type="slidenum">
              <a:rPr lang="en-US"/>
              <a:pPr/>
              <a:t>2</a:t>
            </a:fld>
            <a:endParaRPr lang="en-US"/>
          </a:p>
        </p:txBody>
      </p:sp>
      <p:sp>
        <p:nvSpPr>
          <p:cNvPr id="18433" name="Rectangle 1"/>
          <p:cNvSpPr txBox="1">
            <a:spLocks noGrp="1" noRot="1" noChangeAspect="1" noChangeArrowheads="1"/>
          </p:cNvSpPr>
          <p:nvPr>
            <p:ph type="sldImg"/>
          </p:nvPr>
        </p:nvSpPr>
        <p:spPr bwMode="auto">
          <a:xfrm>
            <a:off x="1370013" y="763588"/>
            <a:ext cx="5030787" cy="3771900"/>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C6E4275-5AE4-4431-BDE2-FC8E47CCF979}" type="slidenum">
              <a:rPr lang="en-US"/>
              <a:pPr/>
              <a:t>3</a:t>
            </a:fld>
            <a:endParaRPr lang="en-US"/>
          </a:p>
        </p:txBody>
      </p:sp>
      <p:sp>
        <p:nvSpPr>
          <p:cNvPr id="19457"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139A09B-60AC-4E61-8E9C-1D08B615E944}" type="slidenum">
              <a:rPr lang="en-US"/>
              <a:pPr/>
              <a:t>4</a:t>
            </a:fld>
            <a:endParaRPr lang="en-US"/>
          </a:p>
        </p:txBody>
      </p:sp>
      <p:sp>
        <p:nvSpPr>
          <p:cNvPr id="20481"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3C6C0A8-2263-4D70-B648-7F022D0E7E2B}" type="slidenum">
              <a:rPr lang="en-US"/>
              <a:pPr/>
              <a:t>5</a:t>
            </a:fld>
            <a:endParaRPr lang="en-US"/>
          </a:p>
        </p:txBody>
      </p:sp>
      <p:sp>
        <p:nvSpPr>
          <p:cNvPr id="21505"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1506"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CE61BFA-16D4-4551-9164-56EFDA2F9CE7}" type="slidenum">
              <a:rPr lang="en-US"/>
              <a:pPr/>
              <a:t>6</a:t>
            </a:fld>
            <a:endParaRPr lang="en-US"/>
          </a:p>
        </p:txBody>
      </p:sp>
      <p:sp>
        <p:nvSpPr>
          <p:cNvPr id="22529"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2530"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F679FC8-0D20-467E-BA7E-C8C5CDABE0C7}" type="slidenum">
              <a:rPr lang="en-US"/>
              <a:pPr/>
              <a:t>7</a:t>
            </a:fld>
            <a:endParaRPr lang="en-US"/>
          </a:p>
        </p:txBody>
      </p:sp>
      <p:sp>
        <p:nvSpPr>
          <p:cNvPr id="2355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3554"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5953D57-0676-4BA5-87D2-730DFE94B2C0}" type="slidenum">
              <a:rPr lang="en-US"/>
              <a:pPr/>
              <a:t>8</a:t>
            </a:fld>
            <a:endParaRPr lang="en-US"/>
          </a:p>
        </p:txBody>
      </p:sp>
      <p:sp>
        <p:nvSpPr>
          <p:cNvPr id="24577"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4578"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15AA83C-5B76-4B82-A76F-0E51DE870A5A}" type="slidenum">
              <a:rPr lang="en-US"/>
              <a:pPr/>
              <a:t>9</a:t>
            </a:fld>
            <a:endParaRPr lang="en-US"/>
          </a:p>
        </p:txBody>
      </p:sp>
      <p:sp>
        <p:nvSpPr>
          <p:cNvPr id="25601"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5602"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Segnaposto data 3"/>
          <p:cNvSpPr>
            <a:spLocks noGrp="1"/>
          </p:cNvSpPr>
          <p:nvPr>
            <p:ph type="dt" idx="10"/>
          </p:nvPr>
        </p:nvSpPr>
        <p:spPr/>
        <p:txBody>
          <a:bodyPr/>
          <a:lstStyle>
            <a:lvl1pPr>
              <a:defRPr/>
            </a:lvl1pPr>
          </a:lstStyle>
          <a:p>
            <a:r>
              <a:rPr lang="it-IT"/>
              <a:t>09/03/21</a:t>
            </a:r>
          </a:p>
        </p:txBody>
      </p:sp>
      <p:sp>
        <p:nvSpPr>
          <p:cNvPr id="5" name="Segnaposto numero diapositiva 4"/>
          <p:cNvSpPr>
            <a:spLocks noGrp="1"/>
          </p:cNvSpPr>
          <p:nvPr>
            <p:ph type="sldNum" idx="11"/>
          </p:nvPr>
        </p:nvSpPr>
        <p:spPr/>
        <p:txBody>
          <a:bodyPr/>
          <a:lstStyle>
            <a:lvl1pPr>
              <a:defRPr/>
            </a:lvl1pPr>
          </a:lstStyle>
          <a:p>
            <a:fld id="{B24CB3C7-0CA3-4019-9F79-7AC894D59542}" type="slidenum">
              <a:rPr lang="it-IT"/>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idx="10"/>
          </p:nvPr>
        </p:nvSpPr>
        <p:spPr/>
        <p:txBody>
          <a:bodyPr/>
          <a:lstStyle>
            <a:lvl1pPr>
              <a:defRPr/>
            </a:lvl1pPr>
          </a:lstStyle>
          <a:p>
            <a:r>
              <a:rPr lang="it-IT"/>
              <a:t>09/03/21</a:t>
            </a:r>
          </a:p>
        </p:txBody>
      </p:sp>
      <p:sp>
        <p:nvSpPr>
          <p:cNvPr id="5" name="Segnaposto numero diapositiva 4"/>
          <p:cNvSpPr>
            <a:spLocks noGrp="1"/>
          </p:cNvSpPr>
          <p:nvPr>
            <p:ph type="sldNum" idx="11"/>
          </p:nvPr>
        </p:nvSpPr>
        <p:spPr/>
        <p:txBody>
          <a:bodyPr/>
          <a:lstStyle>
            <a:lvl1pPr>
              <a:defRPr/>
            </a:lvl1pPr>
          </a:lstStyle>
          <a:p>
            <a:fld id="{CC4890EF-850B-49A9-BAAE-C9973B17C3CB}" type="slidenum">
              <a:rPr lang="it-IT"/>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1604963"/>
            <a:ext cx="2055813" cy="39751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1604963"/>
            <a:ext cx="6019800" cy="39751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idx="10"/>
          </p:nvPr>
        </p:nvSpPr>
        <p:spPr/>
        <p:txBody>
          <a:bodyPr/>
          <a:lstStyle>
            <a:lvl1pPr>
              <a:defRPr/>
            </a:lvl1pPr>
          </a:lstStyle>
          <a:p>
            <a:r>
              <a:rPr lang="it-IT"/>
              <a:t>09/03/21</a:t>
            </a:r>
          </a:p>
        </p:txBody>
      </p:sp>
      <p:sp>
        <p:nvSpPr>
          <p:cNvPr id="5" name="Segnaposto numero diapositiva 4"/>
          <p:cNvSpPr>
            <a:spLocks noGrp="1"/>
          </p:cNvSpPr>
          <p:nvPr>
            <p:ph type="sldNum" idx="11"/>
          </p:nvPr>
        </p:nvSpPr>
        <p:spPr/>
        <p:txBody>
          <a:bodyPr/>
          <a:lstStyle>
            <a:lvl1pPr>
              <a:defRPr/>
            </a:lvl1pPr>
          </a:lstStyle>
          <a:p>
            <a:fld id="{0137F58F-5B16-43EB-8D60-3DAE4065ABD8}" type="slidenum">
              <a:rPr lang="it-IT"/>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685800" y="2130425"/>
            <a:ext cx="7770813" cy="1468438"/>
          </a:xfrm>
        </p:spPr>
        <p:txBody>
          <a:bodyPr/>
          <a:lstStyle/>
          <a:p>
            <a:r>
              <a:rPr lang="it-IT"/>
              <a:t>Fare clic per modificare lo stile del titolo</a:t>
            </a:r>
          </a:p>
        </p:txBody>
      </p:sp>
      <p:sp>
        <p:nvSpPr>
          <p:cNvPr id="3" name="Segnaposto data 2"/>
          <p:cNvSpPr>
            <a:spLocks noGrp="1"/>
          </p:cNvSpPr>
          <p:nvPr>
            <p:ph type="dt" idx="10"/>
          </p:nvPr>
        </p:nvSpPr>
        <p:spPr>
          <a:xfrm>
            <a:off x="457200" y="6356350"/>
            <a:ext cx="2132013" cy="363538"/>
          </a:xfrm>
        </p:spPr>
        <p:txBody>
          <a:bodyPr/>
          <a:lstStyle>
            <a:lvl1pPr>
              <a:defRPr/>
            </a:lvl1pPr>
          </a:lstStyle>
          <a:p>
            <a:r>
              <a:rPr lang="it-IT"/>
              <a:t>09/03/21</a:t>
            </a:r>
          </a:p>
        </p:txBody>
      </p:sp>
      <p:sp>
        <p:nvSpPr>
          <p:cNvPr id="4" name="Segnaposto numero diapositiva 3"/>
          <p:cNvSpPr>
            <a:spLocks noGrp="1"/>
          </p:cNvSpPr>
          <p:nvPr>
            <p:ph type="sldNum" idx="11"/>
          </p:nvPr>
        </p:nvSpPr>
        <p:spPr>
          <a:xfrm>
            <a:off x="6553200" y="6356350"/>
            <a:ext cx="2132013" cy="363538"/>
          </a:xfrm>
        </p:spPr>
        <p:txBody>
          <a:bodyPr/>
          <a:lstStyle>
            <a:lvl1pPr>
              <a:defRPr/>
            </a:lvl1pPr>
          </a:lstStyle>
          <a:p>
            <a:fld id="{20B43204-692B-49D2-AF24-EB35340B6848}" type="slidenum">
              <a:rPr lang="it-IT"/>
              <a:pPr/>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Segnaposto data 3"/>
          <p:cNvSpPr>
            <a:spLocks noGrp="1"/>
          </p:cNvSpPr>
          <p:nvPr>
            <p:ph type="dt" idx="10"/>
          </p:nvPr>
        </p:nvSpPr>
        <p:spPr/>
        <p:txBody>
          <a:bodyPr/>
          <a:lstStyle>
            <a:lvl1pPr>
              <a:defRPr/>
            </a:lvl1pPr>
          </a:lstStyle>
          <a:p>
            <a:r>
              <a:rPr lang="it-IT"/>
              <a:t>09/03/21</a:t>
            </a:r>
          </a:p>
        </p:txBody>
      </p:sp>
      <p:sp>
        <p:nvSpPr>
          <p:cNvPr id="5" name="Segnaposto numero diapositiva 4"/>
          <p:cNvSpPr>
            <a:spLocks noGrp="1"/>
          </p:cNvSpPr>
          <p:nvPr>
            <p:ph type="sldNum" idx="11"/>
          </p:nvPr>
        </p:nvSpPr>
        <p:spPr/>
        <p:txBody>
          <a:bodyPr/>
          <a:lstStyle>
            <a:lvl1pPr>
              <a:defRPr/>
            </a:lvl1pPr>
          </a:lstStyle>
          <a:p>
            <a:fld id="{E9EE4711-EF4B-4BF7-A2AF-0B48C204DC0D}" type="slidenum">
              <a:rPr lang="it-IT"/>
              <a:pPr/>
              <a:t>‹N›</a:t>
            </a:fld>
            <a:endParaRPr lang="it-I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idx="10"/>
          </p:nvPr>
        </p:nvSpPr>
        <p:spPr/>
        <p:txBody>
          <a:bodyPr/>
          <a:lstStyle>
            <a:lvl1pPr>
              <a:defRPr/>
            </a:lvl1pPr>
          </a:lstStyle>
          <a:p>
            <a:r>
              <a:rPr lang="it-IT"/>
              <a:t>09/03/21</a:t>
            </a:r>
          </a:p>
        </p:txBody>
      </p:sp>
      <p:sp>
        <p:nvSpPr>
          <p:cNvPr id="5" name="Segnaposto numero diapositiva 4"/>
          <p:cNvSpPr>
            <a:spLocks noGrp="1"/>
          </p:cNvSpPr>
          <p:nvPr>
            <p:ph type="sldNum" idx="11"/>
          </p:nvPr>
        </p:nvSpPr>
        <p:spPr/>
        <p:txBody>
          <a:bodyPr/>
          <a:lstStyle>
            <a:lvl1pPr>
              <a:defRPr/>
            </a:lvl1pPr>
          </a:lstStyle>
          <a:p>
            <a:fld id="{71B3F7A1-8A98-4EC4-A904-0F83A2EE0825}" type="slidenum">
              <a:rPr lang="it-IT"/>
              <a:pPr/>
              <a:t>‹N›</a:t>
            </a:fld>
            <a:endParaRPr lang="it-IT"/>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Segnaposto data 3"/>
          <p:cNvSpPr>
            <a:spLocks noGrp="1"/>
          </p:cNvSpPr>
          <p:nvPr>
            <p:ph type="dt" idx="10"/>
          </p:nvPr>
        </p:nvSpPr>
        <p:spPr/>
        <p:txBody>
          <a:bodyPr/>
          <a:lstStyle>
            <a:lvl1pPr>
              <a:defRPr/>
            </a:lvl1pPr>
          </a:lstStyle>
          <a:p>
            <a:r>
              <a:rPr lang="it-IT"/>
              <a:t>09/03/21</a:t>
            </a:r>
          </a:p>
        </p:txBody>
      </p:sp>
      <p:sp>
        <p:nvSpPr>
          <p:cNvPr id="5" name="Segnaposto numero diapositiva 4"/>
          <p:cNvSpPr>
            <a:spLocks noGrp="1"/>
          </p:cNvSpPr>
          <p:nvPr>
            <p:ph type="sldNum" idx="11"/>
          </p:nvPr>
        </p:nvSpPr>
        <p:spPr/>
        <p:txBody>
          <a:bodyPr/>
          <a:lstStyle>
            <a:lvl1pPr>
              <a:defRPr/>
            </a:lvl1pPr>
          </a:lstStyle>
          <a:p>
            <a:fld id="{090B2EAB-2C49-40C7-8EBA-1F47BF0B821A}" type="slidenum">
              <a:rPr lang="it-IT"/>
              <a:pPr/>
              <a:t>‹N›</a:t>
            </a:fld>
            <a:endParaRPr lang="it-IT"/>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4963"/>
            <a:ext cx="4037013" cy="3975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6613" y="1604963"/>
            <a:ext cx="4038600" cy="3975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idx="10"/>
          </p:nvPr>
        </p:nvSpPr>
        <p:spPr/>
        <p:txBody>
          <a:bodyPr/>
          <a:lstStyle>
            <a:lvl1pPr>
              <a:defRPr/>
            </a:lvl1pPr>
          </a:lstStyle>
          <a:p>
            <a:r>
              <a:rPr lang="it-IT"/>
              <a:t>09/03/21</a:t>
            </a:r>
          </a:p>
        </p:txBody>
      </p:sp>
      <p:sp>
        <p:nvSpPr>
          <p:cNvPr id="6" name="Segnaposto numero diapositiva 5"/>
          <p:cNvSpPr>
            <a:spLocks noGrp="1"/>
          </p:cNvSpPr>
          <p:nvPr>
            <p:ph type="sldNum" idx="11"/>
          </p:nvPr>
        </p:nvSpPr>
        <p:spPr/>
        <p:txBody>
          <a:bodyPr/>
          <a:lstStyle>
            <a:lvl1pPr>
              <a:defRPr/>
            </a:lvl1pPr>
          </a:lstStyle>
          <a:p>
            <a:fld id="{315665C7-8605-41B9-9ED5-561C9FD71EA1}" type="slidenum">
              <a:rPr lang="it-IT"/>
              <a:pPr/>
              <a:t>‹N›</a:t>
            </a:fld>
            <a:endParaRPr lang="it-I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idx="10"/>
          </p:nvPr>
        </p:nvSpPr>
        <p:spPr/>
        <p:txBody>
          <a:bodyPr/>
          <a:lstStyle>
            <a:lvl1pPr>
              <a:defRPr/>
            </a:lvl1pPr>
          </a:lstStyle>
          <a:p>
            <a:r>
              <a:rPr lang="it-IT"/>
              <a:t>09/03/21</a:t>
            </a:r>
          </a:p>
        </p:txBody>
      </p:sp>
      <p:sp>
        <p:nvSpPr>
          <p:cNvPr id="8" name="Segnaposto numero diapositiva 7"/>
          <p:cNvSpPr>
            <a:spLocks noGrp="1"/>
          </p:cNvSpPr>
          <p:nvPr>
            <p:ph type="sldNum" idx="11"/>
          </p:nvPr>
        </p:nvSpPr>
        <p:spPr/>
        <p:txBody>
          <a:bodyPr/>
          <a:lstStyle>
            <a:lvl1pPr>
              <a:defRPr/>
            </a:lvl1pPr>
          </a:lstStyle>
          <a:p>
            <a:fld id="{6FF307FC-7EE4-4E33-831C-A0ED5CF4DC8E}" type="slidenum">
              <a:rPr lang="it-IT"/>
              <a:pPr/>
              <a:t>‹N›</a:t>
            </a:fld>
            <a:endParaRPr lang="it-I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idx="10"/>
          </p:nvPr>
        </p:nvSpPr>
        <p:spPr/>
        <p:txBody>
          <a:bodyPr/>
          <a:lstStyle>
            <a:lvl1pPr>
              <a:defRPr/>
            </a:lvl1pPr>
          </a:lstStyle>
          <a:p>
            <a:r>
              <a:rPr lang="it-IT"/>
              <a:t>09/03/21</a:t>
            </a:r>
          </a:p>
        </p:txBody>
      </p:sp>
      <p:sp>
        <p:nvSpPr>
          <p:cNvPr id="4" name="Segnaposto numero diapositiva 3"/>
          <p:cNvSpPr>
            <a:spLocks noGrp="1"/>
          </p:cNvSpPr>
          <p:nvPr>
            <p:ph type="sldNum" idx="11"/>
          </p:nvPr>
        </p:nvSpPr>
        <p:spPr/>
        <p:txBody>
          <a:bodyPr/>
          <a:lstStyle>
            <a:lvl1pPr>
              <a:defRPr/>
            </a:lvl1pPr>
          </a:lstStyle>
          <a:p>
            <a:fld id="{235E56E3-EC6F-4BB2-8509-14288270CDF1}" type="slidenum">
              <a:rPr lang="it-IT"/>
              <a:pPr/>
              <a:t>‹N›</a:t>
            </a:fld>
            <a:endParaRPr lang="it-I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idx="10"/>
          </p:nvPr>
        </p:nvSpPr>
        <p:spPr/>
        <p:txBody>
          <a:bodyPr/>
          <a:lstStyle>
            <a:lvl1pPr>
              <a:defRPr/>
            </a:lvl1pPr>
          </a:lstStyle>
          <a:p>
            <a:r>
              <a:rPr lang="it-IT"/>
              <a:t>09/03/21</a:t>
            </a:r>
          </a:p>
        </p:txBody>
      </p:sp>
      <p:sp>
        <p:nvSpPr>
          <p:cNvPr id="3" name="Segnaposto numero diapositiva 2"/>
          <p:cNvSpPr>
            <a:spLocks noGrp="1"/>
          </p:cNvSpPr>
          <p:nvPr>
            <p:ph type="sldNum" idx="11"/>
          </p:nvPr>
        </p:nvSpPr>
        <p:spPr/>
        <p:txBody>
          <a:bodyPr/>
          <a:lstStyle>
            <a:lvl1pPr>
              <a:defRPr/>
            </a:lvl1pPr>
          </a:lstStyle>
          <a:p>
            <a:fld id="{B598DB9D-362A-4521-8DE8-526104CD172F}" type="slidenum">
              <a:rPr lang="it-IT"/>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idx="10"/>
          </p:nvPr>
        </p:nvSpPr>
        <p:spPr/>
        <p:txBody>
          <a:bodyPr/>
          <a:lstStyle>
            <a:lvl1pPr>
              <a:defRPr/>
            </a:lvl1pPr>
          </a:lstStyle>
          <a:p>
            <a:r>
              <a:rPr lang="it-IT"/>
              <a:t>09/03/21</a:t>
            </a:r>
          </a:p>
        </p:txBody>
      </p:sp>
      <p:sp>
        <p:nvSpPr>
          <p:cNvPr id="5" name="Segnaposto numero diapositiva 4"/>
          <p:cNvSpPr>
            <a:spLocks noGrp="1"/>
          </p:cNvSpPr>
          <p:nvPr>
            <p:ph type="sldNum" idx="11"/>
          </p:nvPr>
        </p:nvSpPr>
        <p:spPr/>
        <p:txBody>
          <a:bodyPr/>
          <a:lstStyle>
            <a:lvl1pPr>
              <a:defRPr/>
            </a:lvl1pPr>
          </a:lstStyle>
          <a:p>
            <a:fld id="{6A3BE050-AF7E-4142-ADB0-F16FD9FD59C5}" type="slidenum">
              <a:rPr lang="it-IT"/>
              <a:pPr/>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idx="10"/>
          </p:nvPr>
        </p:nvSpPr>
        <p:spPr/>
        <p:txBody>
          <a:bodyPr/>
          <a:lstStyle>
            <a:lvl1pPr>
              <a:defRPr/>
            </a:lvl1pPr>
          </a:lstStyle>
          <a:p>
            <a:r>
              <a:rPr lang="it-IT"/>
              <a:t>09/03/21</a:t>
            </a:r>
          </a:p>
        </p:txBody>
      </p:sp>
      <p:sp>
        <p:nvSpPr>
          <p:cNvPr id="6" name="Segnaposto numero diapositiva 5"/>
          <p:cNvSpPr>
            <a:spLocks noGrp="1"/>
          </p:cNvSpPr>
          <p:nvPr>
            <p:ph type="sldNum" idx="11"/>
          </p:nvPr>
        </p:nvSpPr>
        <p:spPr/>
        <p:txBody>
          <a:bodyPr/>
          <a:lstStyle>
            <a:lvl1pPr>
              <a:defRPr/>
            </a:lvl1pPr>
          </a:lstStyle>
          <a:p>
            <a:fld id="{A5C1BDA5-CB41-48CF-9E15-8BC255858BE6}" type="slidenum">
              <a:rPr lang="it-IT"/>
              <a:pPr/>
              <a:t>‹N›</a:t>
            </a:fld>
            <a:endParaRPr lang="it-IT"/>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idx="10"/>
          </p:nvPr>
        </p:nvSpPr>
        <p:spPr/>
        <p:txBody>
          <a:bodyPr/>
          <a:lstStyle>
            <a:lvl1pPr>
              <a:defRPr/>
            </a:lvl1pPr>
          </a:lstStyle>
          <a:p>
            <a:r>
              <a:rPr lang="it-IT"/>
              <a:t>09/03/21</a:t>
            </a:r>
          </a:p>
        </p:txBody>
      </p:sp>
      <p:sp>
        <p:nvSpPr>
          <p:cNvPr id="6" name="Segnaposto numero diapositiva 5"/>
          <p:cNvSpPr>
            <a:spLocks noGrp="1"/>
          </p:cNvSpPr>
          <p:nvPr>
            <p:ph type="sldNum" idx="11"/>
          </p:nvPr>
        </p:nvSpPr>
        <p:spPr/>
        <p:txBody>
          <a:bodyPr/>
          <a:lstStyle>
            <a:lvl1pPr>
              <a:defRPr/>
            </a:lvl1pPr>
          </a:lstStyle>
          <a:p>
            <a:fld id="{AD36B809-D821-44E8-9694-EE44C5AF11BD}" type="slidenum">
              <a:rPr lang="it-IT"/>
              <a:pPr/>
              <a:t>‹N›</a:t>
            </a:fld>
            <a:endParaRPr lang="it-I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idx="10"/>
          </p:nvPr>
        </p:nvSpPr>
        <p:spPr/>
        <p:txBody>
          <a:bodyPr/>
          <a:lstStyle>
            <a:lvl1pPr>
              <a:defRPr/>
            </a:lvl1pPr>
          </a:lstStyle>
          <a:p>
            <a:r>
              <a:rPr lang="it-IT"/>
              <a:t>09/03/21</a:t>
            </a:r>
          </a:p>
        </p:txBody>
      </p:sp>
      <p:sp>
        <p:nvSpPr>
          <p:cNvPr id="5" name="Segnaposto numero diapositiva 4"/>
          <p:cNvSpPr>
            <a:spLocks noGrp="1"/>
          </p:cNvSpPr>
          <p:nvPr>
            <p:ph type="sldNum" idx="11"/>
          </p:nvPr>
        </p:nvSpPr>
        <p:spPr/>
        <p:txBody>
          <a:bodyPr/>
          <a:lstStyle>
            <a:lvl1pPr>
              <a:defRPr/>
            </a:lvl1pPr>
          </a:lstStyle>
          <a:p>
            <a:fld id="{AB85541C-C27D-4F7F-A131-D3D7A730288F}" type="slidenum">
              <a:rPr lang="it-IT"/>
              <a:pPr/>
              <a:t>‹N›</a:t>
            </a:fld>
            <a:endParaRPr lang="it-IT"/>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3050"/>
            <a:ext cx="2055813" cy="5307013"/>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3050"/>
            <a:ext cx="6019800" cy="5307013"/>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idx="10"/>
          </p:nvPr>
        </p:nvSpPr>
        <p:spPr/>
        <p:txBody>
          <a:bodyPr/>
          <a:lstStyle>
            <a:lvl1pPr>
              <a:defRPr/>
            </a:lvl1pPr>
          </a:lstStyle>
          <a:p>
            <a:r>
              <a:rPr lang="it-IT"/>
              <a:t>09/03/21</a:t>
            </a:r>
          </a:p>
        </p:txBody>
      </p:sp>
      <p:sp>
        <p:nvSpPr>
          <p:cNvPr id="5" name="Segnaposto numero diapositiva 4"/>
          <p:cNvSpPr>
            <a:spLocks noGrp="1"/>
          </p:cNvSpPr>
          <p:nvPr>
            <p:ph type="sldNum" idx="11"/>
          </p:nvPr>
        </p:nvSpPr>
        <p:spPr/>
        <p:txBody>
          <a:bodyPr/>
          <a:lstStyle>
            <a:lvl1pPr>
              <a:defRPr/>
            </a:lvl1pPr>
          </a:lstStyle>
          <a:p>
            <a:fld id="{FD2EAFE3-B149-45E7-AEC0-908E00802B10}" type="slidenum">
              <a:rPr lang="it-IT"/>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Segnaposto data 3"/>
          <p:cNvSpPr>
            <a:spLocks noGrp="1"/>
          </p:cNvSpPr>
          <p:nvPr>
            <p:ph type="dt" idx="10"/>
          </p:nvPr>
        </p:nvSpPr>
        <p:spPr/>
        <p:txBody>
          <a:bodyPr/>
          <a:lstStyle>
            <a:lvl1pPr>
              <a:defRPr/>
            </a:lvl1pPr>
          </a:lstStyle>
          <a:p>
            <a:r>
              <a:rPr lang="it-IT"/>
              <a:t>09/03/21</a:t>
            </a:r>
          </a:p>
        </p:txBody>
      </p:sp>
      <p:sp>
        <p:nvSpPr>
          <p:cNvPr id="5" name="Segnaposto numero diapositiva 4"/>
          <p:cNvSpPr>
            <a:spLocks noGrp="1"/>
          </p:cNvSpPr>
          <p:nvPr>
            <p:ph type="sldNum" idx="11"/>
          </p:nvPr>
        </p:nvSpPr>
        <p:spPr/>
        <p:txBody>
          <a:bodyPr/>
          <a:lstStyle>
            <a:lvl1pPr>
              <a:defRPr/>
            </a:lvl1pPr>
          </a:lstStyle>
          <a:p>
            <a:fld id="{D99D1048-C19D-4C58-886C-276AE5F0B2D7}" type="slidenum">
              <a:rPr lang="it-IT"/>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4963"/>
            <a:ext cx="4037013" cy="3975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6613" y="1604963"/>
            <a:ext cx="4038600" cy="3975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idx="10"/>
          </p:nvPr>
        </p:nvSpPr>
        <p:spPr/>
        <p:txBody>
          <a:bodyPr/>
          <a:lstStyle>
            <a:lvl1pPr>
              <a:defRPr/>
            </a:lvl1pPr>
          </a:lstStyle>
          <a:p>
            <a:r>
              <a:rPr lang="it-IT"/>
              <a:t>09/03/21</a:t>
            </a:r>
          </a:p>
        </p:txBody>
      </p:sp>
      <p:sp>
        <p:nvSpPr>
          <p:cNvPr id="6" name="Segnaposto numero diapositiva 5"/>
          <p:cNvSpPr>
            <a:spLocks noGrp="1"/>
          </p:cNvSpPr>
          <p:nvPr>
            <p:ph type="sldNum" idx="11"/>
          </p:nvPr>
        </p:nvSpPr>
        <p:spPr/>
        <p:txBody>
          <a:bodyPr/>
          <a:lstStyle>
            <a:lvl1pPr>
              <a:defRPr/>
            </a:lvl1pPr>
          </a:lstStyle>
          <a:p>
            <a:fld id="{22B6AFE4-7669-42E1-B9F5-7D500BD6132D}" type="slidenum">
              <a:rPr lang="it-IT"/>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idx="10"/>
          </p:nvPr>
        </p:nvSpPr>
        <p:spPr/>
        <p:txBody>
          <a:bodyPr/>
          <a:lstStyle>
            <a:lvl1pPr>
              <a:defRPr/>
            </a:lvl1pPr>
          </a:lstStyle>
          <a:p>
            <a:r>
              <a:rPr lang="it-IT"/>
              <a:t>09/03/21</a:t>
            </a:r>
          </a:p>
        </p:txBody>
      </p:sp>
      <p:sp>
        <p:nvSpPr>
          <p:cNvPr id="8" name="Segnaposto numero diapositiva 7"/>
          <p:cNvSpPr>
            <a:spLocks noGrp="1"/>
          </p:cNvSpPr>
          <p:nvPr>
            <p:ph type="sldNum" idx="11"/>
          </p:nvPr>
        </p:nvSpPr>
        <p:spPr/>
        <p:txBody>
          <a:bodyPr/>
          <a:lstStyle>
            <a:lvl1pPr>
              <a:defRPr/>
            </a:lvl1pPr>
          </a:lstStyle>
          <a:p>
            <a:fld id="{873EBC65-847A-4A0F-8FA4-125BBF944776}" type="slidenum">
              <a:rPr lang="it-IT"/>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idx="10"/>
          </p:nvPr>
        </p:nvSpPr>
        <p:spPr/>
        <p:txBody>
          <a:bodyPr/>
          <a:lstStyle>
            <a:lvl1pPr>
              <a:defRPr/>
            </a:lvl1pPr>
          </a:lstStyle>
          <a:p>
            <a:r>
              <a:rPr lang="it-IT"/>
              <a:t>09/03/21</a:t>
            </a:r>
          </a:p>
        </p:txBody>
      </p:sp>
      <p:sp>
        <p:nvSpPr>
          <p:cNvPr id="4" name="Segnaposto numero diapositiva 3"/>
          <p:cNvSpPr>
            <a:spLocks noGrp="1"/>
          </p:cNvSpPr>
          <p:nvPr>
            <p:ph type="sldNum" idx="11"/>
          </p:nvPr>
        </p:nvSpPr>
        <p:spPr/>
        <p:txBody>
          <a:bodyPr/>
          <a:lstStyle>
            <a:lvl1pPr>
              <a:defRPr/>
            </a:lvl1pPr>
          </a:lstStyle>
          <a:p>
            <a:fld id="{D6D958FB-5C45-4EF1-A785-9147E4BE3728}" type="slidenum">
              <a:rPr lang="it-IT"/>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idx="10"/>
          </p:nvPr>
        </p:nvSpPr>
        <p:spPr/>
        <p:txBody>
          <a:bodyPr/>
          <a:lstStyle>
            <a:lvl1pPr>
              <a:defRPr/>
            </a:lvl1pPr>
          </a:lstStyle>
          <a:p>
            <a:r>
              <a:rPr lang="it-IT"/>
              <a:t>09/03/21</a:t>
            </a:r>
          </a:p>
        </p:txBody>
      </p:sp>
      <p:sp>
        <p:nvSpPr>
          <p:cNvPr id="3" name="Segnaposto numero diapositiva 2"/>
          <p:cNvSpPr>
            <a:spLocks noGrp="1"/>
          </p:cNvSpPr>
          <p:nvPr>
            <p:ph type="sldNum" idx="11"/>
          </p:nvPr>
        </p:nvSpPr>
        <p:spPr/>
        <p:txBody>
          <a:bodyPr/>
          <a:lstStyle>
            <a:lvl1pPr>
              <a:defRPr/>
            </a:lvl1pPr>
          </a:lstStyle>
          <a:p>
            <a:fld id="{1B4CE4DE-C93E-4B24-9683-CFD669716F01}" type="slidenum">
              <a:rPr lang="it-IT"/>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idx="10"/>
          </p:nvPr>
        </p:nvSpPr>
        <p:spPr/>
        <p:txBody>
          <a:bodyPr/>
          <a:lstStyle>
            <a:lvl1pPr>
              <a:defRPr/>
            </a:lvl1pPr>
          </a:lstStyle>
          <a:p>
            <a:r>
              <a:rPr lang="it-IT"/>
              <a:t>09/03/21</a:t>
            </a:r>
          </a:p>
        </p:txBody>
      </p:sp>
      <p:sp>
        <p:nvSpPr>
          <p:cNvPr id="6" name="Segnaposto numero diapositiva 5"/>
          <p:cNvSpPr>
            <a:spLocks noGrp="1"/>
          </p:cNvSpPr>
          <p:nvPr>
            <p:ph type="sldNum" idx="11"/>
          </p:nvPr>
        </p:nvSpPr>
        <p:spPr/>
        <p:txBody>
          <a:bodyPr/>
          <a:lstStyle>
            <a:lvl1pPr>
              <a:defRPr/>
            </a:lvl1pPr>
          </a:lstStyle>
          <a:p>
            <a:fld id="{9CFA0E53-B0FA-45AF-B422-4BA25419692B}" type="slidenum">
              <a:rPr lang="it-IT"/>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idx="10"/>
          </p:nvPr>
        </p:nvSpPr>
        <p:spPr/>
        <p:txBody>
          <a:bodyPr/>
          <a:lstStyle>
            <a:lvl1pPr>
              <a:defRPr/>
            </a:lvl1pPr>
          </a:lstStyle>
          <a:p>
            <a:r>
              <a:rPr lang="it-IT"/>
              <a:t>09/03/21</a:t>
            </a:r>
          </a:p>
        </p:txBody>
      </p:sp>
      <p:sp>
        <p:nvSpPr>
          <p:cNvPr id="6" name="Segnaposto numero diapositiva 5"/>
          <p:cNvSpPr>
            <a:spLocks noGrp="1"/>
          </p:cNvSpPr>
          <p:nvPr>
            <p:ph type="sldNum" idx="11"/>
          </p:nvPr>
        </p:nvSpPr>
        <p:spPr/>
        <p:txBody>
          <a:bodyPr/>
          <a:lstStyle>
            <a:lvl1pPr>
              <a:defRPr/>
            </a:lvl1pPr>
          </a:lstStyle>
          <a:p>
            <a:fld id="{BA9DD553-0587-47E2-A74A-3F59B7115C15}" type="slidenum">
              <a:rPr lang="it-IT"/>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2130425"/>
            <a:ext cx="7770813" cy="1468438"/>
          </a:xfrm>
          <a:prstGeom prst="rect">
            <a:avLst/>
          </a:prstGeom>
          <a:noFill/>
          <a:ln w="9525" cap="flat">
            <a:noFill/>
            <a:round/>
            <a:headEnd/>
            <a:tailEnd/>
          </a:ln>
          <a:effectLst/>
        </p:spPr>
        <p:txBody>
          <a:bodyPr vert="horz" wrap="square" lIns="91440" tIns="45720" rIns="91440" bIns="45720" numCol="1" anchor="ctr" anchorCtr="0" compatLnSpc="1">
            <a:prstTxWarp prst="textNoShape">
              <a:avLst/>
            </a:prstTxWarp>
          </a:bodyPr>
          <a:lstStyle/>
          <a:p>
            <a:pPr lvl="0"/>
            <a:r>
              <a:rPr lang="en-GB"/>
              <a:t>Fare clic per modificare lo stile del titolo</a:t>
            </a:r>
          </a:p>
        </p:txBody>
      </p:sp>
      <p:sp>
        <p:nvSpPr>
          <p:cNvPr id="1026" name="Rectangle 2"/>
          <p:cNvSpPr>
            <a:spLocks noGrp="1" noChangeArrowheads="1"/>
          </p:cNvSpPr>
          <p:nvPr>
            <p:ph type="dt"/>
          </p:nvPr>
        </p:nvSpPr>
        <p:spPr bwMode="auto">
          <a:xfrm>
            <a:off x="457200" y="6356350"/>
            <a:ext cx="2132013" cy="363538"/>
          </a:xfrm>
          <a:prstGeom prst="rect">
            <a:avLst/>
          </a:prstGeom>
          <a:noFill/>
          <a:ln w="9525" cap="flat">
            <a:noFill/>
            <a:round/>
            <a:headEnd/>
            <a:tailEnd/>
          </a:ln>
          <a:effectLst/>
        </p:spPr>
        <p:txBody>
          <a:bodyPr vert="horz" wrap="square" lIns="91440" tIns="45720" rIns="91440" bIns="45720" numCol="1" anchor="ctr" anchorCtr="0" compatLnSpc="1">
            <a:prstTxWarp prst="textNoShape">
              <a:avLst/>
            </a:prstTxWarp>
          </a:bodyPr>
          <a:lstStyle>
            <a:lvl1pPr hangingPunct="1">
              <a:lnSpc>
                <a:spcPct val="100000"/>
              </a:lnSpc>
              <a:tabLst>
                <a:tab pos="457200" algn="l"/>
                <a:tab pos="914400" algn="l"/>
                <a:tab pos="1371600" algn="l"/>
                <a:tab pos="1828800" algn="l"/>
              </a:tabLst>
              <a:defRPr sz="1200">
                <a:solidFill>
                  <a:srgbClr val="8B8B8B"/>
                </a:solidFill>
                <a:latin typeface="+mn-lt"/>
                <a:ea typeface="DejaVu Sans" charset="0"/>
                <a:cs typeface="DejaVu Sans" charset="0"/>
              </a:defRPr>
            </a:lvl1pPr>
          </a:lstStyle>
          <a:p>
            <a:r>
              <a:rPr lang="it-IT"/>
              <a:t>09/03/21</a:t>
            </a:r>
          </a:p>
        </p:txBody>
      </p:sp>
      <p:sp>
        <p:nvSpPr>
          <p:cNvPr id="1027" name="Text Box 3"/>
          <p:cNvSpPr txBox="1">
            <a:spLocks noChangeArrowheads="1"/>
          </p:cNvSpPr>
          <p:nvPr/>
        </p:nvSpPr>
        <p:spPr bwMode="auto">
          <a:xfrm>
            <a:off x="3124200" y="6356350"/>
            <a:ext cx="2895600" cy="365125"/>
          </a:xfrm>
          <a:prstGeom prst="rect">
            <a:avLst/>
          </a:prstGeom>
          <a:noFill/>
          <a:ln w="9525" cap="flat">
            <a:noFill/>
            <a:round/>
            <a:headEnd/>
            <a:tailEnd/>
          </a:ln>
          <a:effectLst/>
        </p:spPr>
        <p:txBody>
          <a:bodyPr wrap="none" anchor="ctr"/>
          <a:lstStyle/>
          <a:p>
            <a:endParaRPr lang="it-IT"/>
          </a:p>
        </p:txBody>
      </p:sp>
      <p:sp>
        <p:nvSpPr>
          <p:cNvPr id="1028" name="Rectangle 4"/>
          <p:cNvSpPr>
            <a:spLocks noGrp="1" noChangeArrowheads="1"/>
          </p:cNvSpPr>
          <p:nvPr>
            <p:ph type="sldNum"/>
          </p:nvPr>
        </p:nvSpPr>
        <p:spPr bwMode="auto">
          <a:xfrm>
            <a:off x="6553200" y="6356350"/>
            <a:ext cx="2132013" cy="363538"/>
          </a:xfrm>
          <a:prstGeom prst="rect">
            <a:avLst/>
          </a:prstGeom>
          <a:noFill/>
          <a:ln w="9525" cap="flat">
            <a:noFill/>
            <a:round/>
            <a:headEnd/>
            <a:tailEnd/>
          </a:ln>
          <a:effectLst/>
        </p:spPr>
        <p:txBody>
          <a:bodyPr vert="horz" wrap="square" lIns="91440" tIns="45720" rIns="91440" bIns="45720" numCol="1" anchor="ctr" anchorCtr="0" compatLnSpc="1">
            <a:prstTxWarp prst="textNoShape">
              <a:avLst/>
            </a:prstTxWarp>
          </a:bodyPr>
          <a:lstStyle>
            <a:lvl1pPr algn="r" hangingPunct="1">
              <a:lnSpc>
                <a:spcPct val="100000"/>
              </a:lnSpc>
              <a:tabLst>
                <a:tab pos="457200" algn="l"/>
                <a:tab pos="914400" algn="l"/>
                <a:tab pos="1371600" algn="l"/>
                <a:tab pos="1828800" algn="l"/>
              </a:tabLst>
              <a:defRPr sz="1200">
                <a:solidFill>
                  <a:srgbClr val="8B8B8B"/>
                </a:solidFill>
                <a:latin typeface="+mn-lt"/>
                <a:ea typeface="DejaVu Sans" charset="0"/>
                <a:cs typeface="DejaVu Sans" charset="0"/>
              </a:defRPr>
            </a:lvl1pPr>
          </a:lstStyle>
          <a:p>
            <a:fld id="{A6B526F9-A097-45A0-B64F-89521F9104E8}" type="slidenum">
              <a:rPr lang="it-IT"/>
              <a:pPr/>
              <a:t>‹N›</a:t>
            </a:fld>
            <a:endParaRPr lang="it-IT"/>
          </a:p>
        </p:txBody>
      </p:sp>
      <p:sp>
        <p:nvSpPr>
          <p:cNvPr id="1029" name="Rectangle 5"/>
          <p:cNvSpPr>
            <a:spLocks noGrp="1" noChangeArrowheads="1"/>
          </p:cNvSpPr>
          <p:nvPr>
            <p:ph type="body" idx="1"/>
          </p:nvPr>
        </p:nvSpPr>
        <p:spPr bwMode="auto">
          <a:xfrm>
            <a:off x="457200" y="1604963"/>
            <a:ext cx="8228013" cy="3975100"/>
          </a:xfrm>
          <a:prstGeom prst="rect">
            <a:avLst/>
          </a:prstGeom>
          <a:noFill/>
          <a:ln w="9525" cap="flat">
            <a:noFill/>
            <a:round/>
            <a:headEnd/>
            <a:tailEnd/>
          </a:ln>
          <a:effectLst/>
        </p:spPr>
        <p:txBody>
          <a:bodyPr vert="horz" wrap="square" lIns="0" tIns="69088"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72" r:id="rId12"/>
  </p:sldLayoutIdLst>
  <p:hf sldNum="0" hdr="0" ftr="0"/>
  <p:txStyles>
    <p:titleStyle>
      <a:lvl1pPr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mj-lt"/>
          <a:ea typeface="+mj-ea"/>
          <a:cs typeface="+mj-cs"/>
        </a:defRPr>
      </a:lvl1pPr>
      <a:lvl2pPr marL="742950" indent="-28575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2pPr>
      <a:lvl3pPr marL="11430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3pPr>
      <a:lvl4pPr marL="16002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4pPr>
      <a:lvl5pPr marL="20574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5pPr>
      <a:lvl6pPr marL="25146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6pPr>
      <a:lvl7pPr marL="29718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7pPr>
      <a:lvl8pPr marL="34290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8pPr>
      <a:lvl9pPr marL="38862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9pPr>
    </p:titleStyle>
    <p:bodyStyle>
      <a:lvl1pPr marL="342900" indent="-342900" algn="l" defTabSz="457200" rtl="0" fontAlgn="base">
        <a:lnSpc>
          <a:spcPct val="83000"/>
        </a:lnSpc>
        <a:spcBef>
          <a:spcPts val="1425"/>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fontAlgn="base">
        <a:lnSpc>
          <a:spcPct val="83000"/>
        </a:lnSpc>
        <a:spcBef>
          <a:spcPts val="1138"/>
        </a:spcBef>
        <a:spcAft>
          <a:spcPct val="0"/>
        </a:spcAft>
        <a:buClr>
          <a:srgbClr val="000000"/>
        </a:buClr>
        <a:buSzPct val="100000"/>
        <a:buFont typeface="Times New Roman" pitchFamily="16" charset="0"/>
        <a:defRPr sz="2400">
          <a:solidFill>
            <a:srgbClr val="000000"/>
          </a:solidFill>
          <a:latin typeface="+mn-lt"/>
          <a:ea typeface="+mn-ea"/>
          <a:cs typeface="+mn-cs"/>
        </a:defRPr>
      </a:lvl2pPr>
      <a:lvl3pPr marL="1143000" indent="-228600" algn="l" defTabSz="457200" rtl="0" fontAlgn="base">
        <a:lnSpc>
          <a:spcPct val="83000"/>
        </a:lnSpc>
        <a:spcBef>
          <a:spcPts val="850"/>
        </a:spcBef>
        <a:spcAft>
          <a:spcPct val="0"/>
        </a:spcAft>
        <a:buClr>
          <a:srgbClr val="000000"/>
        </a:buClr>
        <a:buSzPct val="100000"/>
        <a:buFont typeface="Times New Roman" pitchFamily="16" charset="0"/>
        <a:defRPr sz="2000">
          <a:solidFill>
            <a:srgbClr val="000000"/>
          </a:solidFill>
          <a:latin typeface="+mn-lt"/>
          <a:ea typeface="+mn-ea"/>
          <a:cs typeface="+mn-cs"/>
        </a:defRPr>
      </a:lvl3pPr>
      <a:lvl4pPr marL="1600200" indent="-228600" algn="l" defTabSz="457200" rtl="0" fontAlgn="base">
        <a:lnSpc>
          <a:spcPct val="83000"/>
        </a:lnSpc>
        <a:spcBef>
          <a:spcPts val="575"/>
        </a:spcBef>
        <a:spcAft>
          <a:spcPct val="0"/>
        </a:spcAft>
        <a:buClr>
          <a:srgbClr val="000000"/>
        </a:buClr>
        <a:buSzPct val="100000"/>
        <a:buFont typeface="Times New Roman" pitchFamily="16" charset="0"/>
        <a:defRPr sz="2000">
          <a:solidFill>
            <a:srgbClr val="000000"/>
          </a:solidFill>
          <a:latin typeface="+mn-lt"/>
          <a:ea typeface="+mn-ea"/>
          <a:cs typeface="+mn-cs"/>
        </a:defRPr>
      </a:lvl4pPr>
      <a:lvl5pPr marL="2057400" indent="-228600" algn="l" defTabSz="457200" rtl="0" fontAlgn="base">
        <a:lnSpc>
          <a:spcPct val="8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5pPr>
      <a:lvl6pPr marL="2514600" indent="-228600" algn="l" defTabSz="457200" rtl="0" fontAlgn="base">
        <a:lnSpc>
          <a:spcPct val="8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57200" rtl="0" fontAlgn="base">
        <a:lnSpc>
          <a:spcPct val="8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57200" rtl="0" fontAlgn="base">
        <a:lnSpc>
          <a:spcPct val="8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57200" rtl="0" fontAlgn="base">
        <a:lnSpc>
          <a:spcPct val="8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dt"/>
          </p:nvPr>
        </p:nvSpPr>
        <p:spPr bwMode="auto">
          <a:xfrm>
            <a:off x="457200" y="6356350"/>
            <a:ext cx="2132013" cy="363538"/>
          </a:xfrm>
          <a:prstGeom prst="rect">
            <a:avLst/>
          </a:prstGeom>
          <a:noFill/>
          <a:ln w="9525" cap="flat">
            <a:noFill/>
            <a:round/>
            <a:headEnd/>
            <a:tailEnd/>
          </a:ln>
          <a:effectLst/>
        </p:spPr>
        <p:txBody>
          <a:bodyPr vert="horz" wrap="square" lIns="91440" tIns="45720" rIns="91440" bIns="45720" numCol="1" anchor="ctr" anchorCtr="0" compatLnSpc="1">
            <a:prstTxWarp prst="textNoShape">
              <a:avLst/>
            </a:prstTxWarp>
          </a:bodyPr>
          <a:lstStyle>
            <a:lvl1pPr hangingPunct="1">
              <a:lnSpc>
                <a:spcPct val="100000"/>
              </a:lnSpc>
              <a:tabLst>
                <a:tab pos="457200" algn="l"/>
                <a:tab pos="914400" algn="l"/>
                <a:tab pos="1371600" algn="l"/>
                <a:tab pos="1828800" algn="l"/>
              </a:tabLst>
              <a:defRPr sz="1200">
                <a:solidFill>
                  <a:srgbClr val="8B8B8B"/>
                </a:solidFill>
                <a:latin typeface="+mn-lt"/>
                <a:ea typeface="DejaVu Sans" charset="0"/>
                <a:cs typeface="DejaVu Sans" charset="0"/>
              </a:defRPr>
            </a:lvl1pPr>
          </a:lstStyle>
          <a:p>
            <a:r>
              <a:rPr lang="it-IT"/>
              <a:t>09/03/21</a:t>
            </a:r>
          </a:p>
        </p:txBody>
      </p:sp>
      <p:sp>
        <p:nvSpPr>
          <p:cNvPr id="2050" name="Text Box 2"/>
          <p:cNvSpPr txBox="1">
            <a:spLocks noChangeArrowheads="1"/>
          </p:cNvSpPr>
          <p:nvPr/>
        </p:nvSpPr>
        <p:spPr bwMode="auto">
          <a:xfrm>
            <a:off x="3124200" y="6356350"/>
            <a:ext cx="2895600" cy="365125"/>
          </a:xfrm>
          <a:prstGeom prst="rect">
            <a:avLst/>
          </a:prstGeom>
          <a:noFill/>
          <a:ln w="9525" cap="flat">
            <a:noFill/>
            <a:round/>
            <a:headEnd/>
            <a:tailEnd/>
          </a:ln>
          <a:effectLst/>
        </p:spPr>
        <p:txBody>
          <a:bodyPr wrap="none" anchor="ctr"/>
          <a:lstStyle/>
          <a:p>
            <a:endParaRPr lang="it-IT"/>
          </a:p>
        </p:txBody>
      </p:sp>
      <p:sp>
        <p:nvSpPr>
          <p:cNvPr id="2051" name="Rectangle 3"/>
          <p:cNvSpPr>
            <a:spLocks noGrp="1" noChangeArrowheads="1"/>
          </p:cNvSpPr>
          <p:nvPr>
            <p:ph type="sldNum"/>
          </p:nvPr>
        </p:nvSpPr>
        <p:spPr bwMode="auto">
          <a:xfrm>
            <a:off x="6553200" y="6356350"/>
            <a:ext cx="2132013" cy="363538"/>
          </a:xfrm>
          <a:prstGeom prst="rect">
            <a:avLst/>
          </a:prstGeom>
          <a:noFill/>
          <a:ln w="9525" cap="flat">
            <a:noFill/>
            <a:round/>
            <a:headEnd/>
            <a:tailEnd/>
          </a:ln>
          <a:effectLst/>
        </p:spPr>
        <p:txBody>
          <a:bodyPr vert="horz" wrap="square" lIns="91440" tIns="45720" rIns="91440" bIns="45720" numCol="1" anchor="ctr" anchorCtr="0" compatLnSpc="1">
            <a:prstTxWarp prst="textNoShape">
              <a:avLst/>
            </a:prstTxWarp>
          </a:bodyPr>
          <a:lstStyle>
            <a:lvl1pPr algn="r" hangingPunct="1">
              <a:lnSpc>
                <a:spcPct val="100000"/>
              </a:lnSpc>
              <a:tabLst>
                <a:tab pos="457200" algn="l"/>
                <a:tab pos="914400" algn="l"/>
                <a:tab pos="1371600" algn="l"/>
                <a:tab pos="1828800" algn="l"/>
              </a:tabLst>
              <a:defRPr sz="1200">
                <a:solidFill>
                  <a:srgbClr val="8B8B8B"/>
                </a:solidFill>
                <a:latin typeface="+mn-lt"/>
                <a:ea typeface="DejaVu Sans" charset="0"/>
                <a:cs typeface="DejaVu Sans" charset="0"/>
              </a:defRPr>
            </a:lvl1pPr>
          </a:lstStyle>
          <a:p>
            <a:fld id="{32897C56-CE08-45D6-BBCD-68FCE7404070}" type="slidenum">
              <a:rPr lang="it-IT"/>
              <a:pPr/>
              <a:t>‹N›</a:t>
            </a:fld>
            <a:endParaRPr lang="it-IT"/>
          </a:p>
        </p:txBody>
      </p:sp>
      <p:sp>
        <p:nvSpPr>
          <p:cNvPr id="2052" name="Rectangle 4"/>
          <p:cNvSpPr>
            <a:spLocks noGrp="1" noChangeArrowheads="1"/>
          </p:cNvSpPr>
          <p:nvPr>
            <p:ph type="title"/>
          </p:nvPr>
        </p:nvSpPr>
        <p:spPr bwMode="auto">
          <a:xfrm>
            <a:off x="457200" y="273050"/>
            <a:ext cx="8228013" cy="1143000"/>
          </a:xfrm>
          <a:prstGeom prst="rect">
            <a:avLst/>
          </a:prstGeom>
          <a:noFill/>
          <a:ln w="9525" cap="flat">
            <a:noFill/>
            <a:round/>
            <a:headEnd/>
            <a:tailEnd/>
          </a:ln>
          <a:effec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2053" name="Rectangle 5"/>
          <p:cNvSpPr>
            <a:spLocks noGrp="1" noChangeArrowheads="1"/>
          </p:cNvSpPr>
          <p:nvPr>
            <p:ph type="body" idx="1"/>
          </p:nvPr>
        </p:nvSpPr>
        <p:spPr bwMode="auto">
          <a:xfrm>
            <a:off x="457200" y="1604963"/>
            <a:ext cx="8228013" cy="3975100"/>
          </a:xfrm>
          <a:prstGeom prst="rect">
            <a:avLst/>
          </a:prstGeom>
          <a:noFill/>
          <a:ln w="9525" cap="flat">
            <a:noFill/>
            <a:round/>
            <a:headEnd/>
            <a:tailEnd/>
          </a:ln>
          <a:effectLst/>
        </p:spPr>
        <p:txBody>
          <a:bodyPr vert="horz" wrap="square" lIns="0" tIns="69088"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mj-lt"/>
          <a:ea typeface="+mj-ea"/>
          <a:cs typeface="+mj-cs"/>
        </a:defRPr>
      </a:lvl1pPr>
      <a:lvl2pPr marL="742950" indent="-28575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2pPr>
      <a:lvl3pPr marL="11430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3pPr>
      <a:lvl4pPr marL="16002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4pPr>
      <a:lvl5pPr marL="20574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5pPr>
      <a:lvl6pPr marL="25146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6pPr>
      <a:lvl7pPr marL="29718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7pPr>
      <a:lvl8pPr marL="34290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8pPr>
      <a:lvl9pPr marL="3886200" indent="-228600" algn="l" defTabSz="457200" rtl="0" fontAlgn="base">
        <a:lnSpc>
          <a:spcPct val="83000"/>
        </a:lnSpc>
        <a:spcBef>
          <a:spcPct val="0"/>
        </a:spcBef>
        <a:spcAft>
          <a:spcPct val="0"/>
        </a:spcAft>
        <a:buClr>
          <a:srgbClr val="000000"/>
        </a:buClr>
        <a:buSzPct val="100000"/>
        <a:buFont typeface="Times New Roman" pitchFamily="16" charset="0"/>
        <a:defRPr>
          <a:solidFill>
            <a:srgbClr val="000000"/>
          </a:solidFill>
          <a:latin typeface="Calibri" charset="0"/>
          <a:ea typeface="Noto Sans SC Regular" charset="0"/>
          <a:cs typeface="Noto Sans SC Regular" charset="0"/>
        </a:defRPr>
      </a:lvl9pPr>
    </p:titleStyle>
    <p:bodyStyle>
      <a:lvl1pPr marL="342900" indent="-342900" algn="l" defTabSz="457200" rtl="0" fontAlgn="base">
        <a:lnSpc>
          <a:spcPct val="83000"/>
        </a:lnSpc>
        <a:spcBef>
          <a:spcPts val="1425"/>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fontAlgn="base">
        <a:lnSpc>
          <a:spcPct val="83000"/>
        </a:lnSpc>
        <a:spcBef>
          <a:spcPts val="1138"/>
        </a:spcBef>
        <a:spcAft>
          <a:spcPct val="0"/>
        </a:spcAft>
        <a:buClr>
          <a:srgbClr val="000000"/>
        </a:buClr>
        <a:buSzPct val="100000"/>
        <a:buFont typeface="Times New Roman" pitchFamily="16" charset="0"/>
        <a:defRPr sz="2400">
          <a:solidFill>
            <a:srgbClr val="000000"/>
          </a:solidFill>
          <a:latin typeface="+mn-lt"/>
          <a:ea typeface="+mn-ea"/>
          <a:cs typeface="+mn-cs"/>
        </a:defRPr>
      </a:lvl2pPr>
      <a:lvl3pPr marL="1143000" indent="-228600" algn="l" defTabSz="457200" rtl="0" fontAlgn="base">
        <a:lnSpc>
          <a:spcPct val="83000"/>
        </a:lnSpc>
        <a:spcBef>
          <a:spcPts val="850"/>
        </a:spcBef>
        <a:spcAft>
          <a:spcPct val="0"/>
        </a:spcAft>
        <a:buClr>
          <a:srgbClr val="000000"/>
        </a:buClr>
        <a:buSzPct val="100000"/>
        <a:buFont typeface="Times New Roman" pitchFamily="16" charset="0"/>
        <a:defRPr sz="2000">
          <a:solidFill>
            <a:srgbClr val="000000"/>
          </a:solidFill>
          <a:latin typeface="+mn-lt"/>
          <a:ea typeface="+mn-ea"/>
          <a:cs typeface="+mn-cs"/>
        </a:defRPr>
      </a:lvl3pPr>
      <a:lvl4pPr marL="1600200" indent="-228600" algn="l" defTabSz="457200" rtl="0" fontAlgn="base">
        <a:lnSpc>
          <a:spcPct val="83000"/>
        </a:lnSpc>
        <a:spcBef>
          <a:spcPts val="575"/>
        </a:spcBef>
        <a:spcAft>
          <a:spcPct val="0"/>
        </a:spcAft>
        <a:buClr>
          <a:srgbClr val="000000"/>
        </a:buClr>
        <a:buSzPct val="100000"/>
        <a:buFont typeface="Times New Roman" pitchFamily="16" charset="0"/>
        <a:defRPr sz="2000">
          <a:solidFill>
            <a:srgbClr val="000000"/>
          </a:solidFill>
          <a:latin typeface="+mn-lt"/>
          <a:ea typeface="+mn-ea"/>
          <a:cs typeface="+mn-cs"/>
        </a:defRPr>
      </a:lvl4pPr>
      <a:lvl5pPr marL="2057400" indent="-228600" algn="l" defTabSz="457200" rtl="0" fontAlgn="base">
        <a:lnSpc>
          <a:spcPct val="8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5pPr>
      <a:lvl6pPr marL="2514600" indent="-228600" algn="l" defTabSz="457200" rtl="0" fontAlgn="base">
        <a:lnSpc>
          <a:spcPct val="8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57200" rtl="0" fontAlgn="base">
        <a:lnSpc>
          <a:spcPct val="8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57200" rtl="0" fontAlgn="base">
        <a:lnSpc>
          <a:spcPct val="8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57200" rtl="0" fontAlgn="base">
        <a:lnSpc>
          <a:spcPct val="8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9.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idx="4294967295"/>
          </p:nvPr>
        </p:nvSpPr>
        <p:spPr>
          <a:xfrm>
            <a:off x="685800" y="2130425"/>
            <a:ext cx="7772400" cy="1470025"/>
          </a:xfrm>
          <a:ln/>
        </p:spPr>
        <p:txBody>
          <a:bodyPr/>
          <a:lstStyle/>
          <a:p>
            <a:endParaRPr lang="it-IT"/>
          </a:p>
        </p:txBody>
      </p:sp>
      <p:sp>
        <p:nvSpPr>
          <p:cNvPr id="4098" name="Rectangle 2"/>
          <p:cNvSpPr>
            <a:spLocks noGrp="1" noChangeArrowheads="1"/>
          </p:cNvSpPr>
          <p:nvPr>
            <p:ph type="subTitle" idx="4294967295"/>
          </p:nvPr>
        </p:nvSpPr>
        <p:spPr>
          <a:xfrm>
            <a:off x="1371600" y="3886200"/>
            <a:ext cx="6400800" cy="1752600"/>
          </a:xfrm>
          <a:ln/>
        </p:spPr>
        <p:txBody>
          <a:bodyPr lIns="91440" tIns="45720" rIns="91440" bIns="45720"/>
          <a:lstStyle/>
          <a:p>
            <a:endParaRPr lang="it-IT"/>
          </a:p>
        </p:txBody>
      </p:sp>
      <p:pic>
        <p:nvPicPr>
          <p:cNvPr id="4099" name="Picture 3"/>
          <p:cNvPicPr>
            <a:picLocks noChangeAspect="1" noChangeArrowheads="1"/>
          </p:cNvPicPr>
          <p:nvPr/>
        </p:nvPicPr>
        <p:blipFill>
          <a:blip r:embed="rId3" cstate="print"/>
          <a:srcRect/>
          <a:stretch>
            <a:fillRect/>
          </a:stretch>
        </p:blipFill>
        <p:spPr bwMode="auto">
          <a:xfrm>
            <a:off x="0" y="0"/>
            <a:ext cx="9175750" cy="6858000"/>
          </a:xfrm>
          <a:prstGeom prst="rect">
            <a:avLst/>
          </a:prstGeom>
          <a:noFill/>
          <a:ln w="9525" cap="flat">
            <a:noFill/>
            <a:round/>
            <a:headEnd/>
            <a:tailEnd/>
          </a:ln>
          <a:effectLst/>
        </p:spPr>
      </p:pic>
      <p:sp>
        <p:nvSpPr>
          <p:cNvPr id="4100" name="Rectangle 4"/>
          <p:cNvSpPr>
            <a:spLocks noChangeArrowheads="1"/>
          </p:cNvSpPr>
          <p:nvPr/>
        </p:nvSpPr>
        <p:spPr bwMode="auto">
          <a:xfrm>
            <a:off x="795338" y="4508500"/>
            <a:ext cx="8034337" cy="820738"/>
          </a:xfrm>
          <a:prstGeom prst="rect">
            <a:avLst/>
          </a:prstGeom>
          <a:noFill/>
          <a:ln w="9525" cap="flat">
            <a:noFill/>
            <a:round/>
            <a:headEnd/>
            <a:tailEnd/>
          </a:ln>
          <a:effectLst/>
        </p:spPr>
        <p:txBody>
          <a:bodyPr wrap="none"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Lst>
            </a:pPr>
            <a:r>
              <a:rPr lang="it-IT" sz="4800" b="1">
                <a:solidFill>
                  <a:srgbClr val="FFFFFF"/>
                </a:solidFill>
                <a:latin typeface="Calibri" charset="0"/>
                <a:ea typeface="Noto Sans SC Regular" charset="0"/>
                <a:cs typeface="Noto Sans SC Regular" charset="0"/>
              </a:rPr>
              <a:t>REGOLAMENTO VIDEOLEZIONI </a:t>
            </a: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539552" y="980728"/>
            <a:ext cx="6769100" cy="1919288"/>
          </a:xfrm>
          <a:prstGeom prst="rect">
            <a:avLst/>
          </a:prstGeom>
          <a:noFill/>
          <a:ln w="9525" cap="flat">
            <a:noFill/>
            <a:round/>
            <a:headEnd/>
            <a:tailEnd/>
          </a:ln>
          <a:effectLst/>
        </p:spPr>
        <p:txBody>
          <a:bodyPr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it-IT" sz="4000" b="1" dirty="0">
                <a:solidFill>
                  <a:srgbClr val="FF0000"/>
                </a:solidFill>
                <a:latin typeface="Calibri" charset="0"/>
                <a:ea typeface="Noto Sans SC Regular" charset="0"/>
                <a:cs typeface="Noto Sans SC Regular" charset="0"/>
              </a:rPr>
              <a:t>9.</a:t>
            </a:r>
            <a:r>
              <a:rPr lang="it-IT" sz="4000" dirty="0">
                <a:solidFill>
                  <a:srgbClr val="000000"/>
                </a:solidFill>
                <a:latin typeface="Calibri" charset="0"/>
                <a:ea typeface="Noto Sans SC Regular" charset="0"/>
                <a:cs typeface="Noto Sans SC Regular" charset="0"/>
              </a:rPr>
              <a:t> È vietato diffondere il link e/o il codice e/o il nickname della videoconferenza ad altri. </a:t>
            </a:r>
          </a:p>
        </p:txBody>
      </p:sp>
      <p:pic>
        <p:nvPicPr>
          <p:cNvPr id="13316" name="Picture 4" descr="L'educazione Online: Le Netiquette | e-volution"/>
          <p:cNvPicPr>
            <a:picLocks noChangeAspect="1" noChangeArrowheads="1"/>
          </p:cNvPicPr>
          <p:nvPr/>
        </p:nvPicPr>
        <p:blipFill>
          <a:blip r:embed="rId3" cstate="print"/>
          <a:srcRect/>
          <a:stretch>
            <a:fillRect/>
          </a:stretch>
        </p:blipFill>
        <p:spPr bwMode="auto">
          <a:xfrm rot="21389417">
            <a:off x="1921643" y="3342518"/>
            <a:ext cx="6677000" cy="3012475"/>
          </a:xfrm>
          <a:prstGeom prst="rect">
            <a:avLst/>
          </a:prstGeom>
          <a:noFill/>
        </p:spPr>
      </p:pic>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0" name="Picture 4" descr="50 domande che puoi fare a tuo figlio per conoscerlo davvero"/>
          <p:cNvPicPr>
            <a:picLocks noChangeAspect="1" noChangeArrowheads="1"/>
          </p:cNvPicPr>
          <p:nvPr/>
        </p:nvPicPr>
        <p:blipFill>
          <a:blip r:embed="rId3" cstate="print"/>
          <a:srcRect/>
          <a:stretch>
            <a:fillRect/>
          </a:stretch>
        </p:blipFill>
        <p:spPr bwMode="auto">
          <a:xfrm>
            <a:off x="2971789" y="908720"/>
            <a:ext cx="6172211" cy="4293096"/>
          </a:xfrm>
          <a:prstGeom prst="rect">
            <a:avLst/>
          </a:prstGeom>
          <a:noFill/>
        </p:spPr>
      </p:pic>
      <p:sp>
        <p:nvSpPr>
          <p:cNvPr id="14337" name="Rectangle 1"/>
          <p:cNvSpPr>
            <a:spLocks noChangeArrowheads="1"/>
          </p:cNvSpPr>
          <p:nvPr/>
        </p:nvSpPr>
        <p:spPr bwMode="auto">
          <a:xfrm>
            <a:off x="395536" y="332656"/>
            <a:ext cx="4824536" cy="6492631"/>
          </a:xfrm>
          <a:prstGeom prst="rect">
            <a:avLst/>
          </a:prstGeom>
          <a:noFill/>
          <a:ln w="9525" cap="flat">
            <a:noFill/>
            <a:round/>
            <a:headEnd/>
            <a:tailEnd/>
          </a:ln>
          <a:effectLst/>
        </p:spPr>
        <p:txBody>
          <a:bodyPr wrap="square"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3200" b="1" dirty="0">
                <a:solidFill>
                  <a:srgbClr val="FF0000"/>
                </a:solidFill>
                <a:latin typeface="Calibri" charset="0"/>
                <a:ea typeface="Noto Sans SC Regular" charset="0"/>
                <a:cs typeface="Noto Sans SC Regular" charset="0"/>
              </a:rPr>
              <a:t>10.</a:t>
            </a:r>
            <a:r>
              <a:rPr lang="it-IT" sz="3200" dirty="0">
                <a:solidFill>
                  <a:srgbClr val="000000"/>
                </a:solidFill>
                <a:latin typeface="Calibri" charset="0"/>
                <a:ea typeface="Noto Sans SC Regular" charset="0"/>
                <a:cs typeface="Noto Sans SC Regular" charset="0"/>
              </a:rPr>
              <a:t> L'insegnante potrà verificare il grado di attenzione dell'alunno ponendo domande ai partecipanti e annotando ogni irregolarità, anche rispetto ai precedenti punti. In caso di mancato rispetto delle presenti indicazioni saranno applicabili le previsioni del Regolamento di Disciplinare Studenti dell’Istituto.</a:t>
            </a: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4" descr="Netiquette - der Verhaltenskodex im Internet - datenflut.at"/>
          <p:cNvPicPr>
            <a:picLocks noChangeAspect="1" noChangeArrowheads="1"/>
          </p:cNvPicPr>
          <p:nvPr/>
        </p:nvPicPr>
        <p:blipFill>
          <a:blip r:embed="rId3" cstate="print"/>
          <a:srcRect/>
          <a:stretch>
            <a:fillRect/>
          </a:stretch>
        </p:blipFill>
        <p:spPr bwMode="auto">
          <a:xfrm rot="21315604">
            <a:off x="5447935" y="4204022"/>
            <a:ext cx="3162021" cy="2160240"/>
          </a:xfrm>
          <a:prstGeom prst="rect">
            <a:avLst/>
          </a:prstGeom>
          <a:noFill/>
        </p:spPr>
      </p:pic>
      <p:sp>
        <p:nvSpPr>
          <p:cNvPr id="15361" name="Rectangle 1"/>
          <p:cNvSpPr>
            <a:spLocks noChangeArrowheads="1"/>
          </p:cNvSpPr>
          <p:nvPr/>
        </p:nvSpPr>
        <p:spPr bwMode="auto">
          <a:xfrm>
            <a:off x="252413" y="188913"/>
            <a:ext cx="8568059" cy="5815523"/>
          </a:xfrm>
          <a:prstGeom prst="rect">
            <a:avLst/>
          </a:prstGeom>
          <a:noFill/>
          <a:ln w="9525" cap="flat">
            <a:noFill/>
            <a:round/>
            <a:headEnd/>
            <a:tailEnd/>
          </a:ln>
          <a:effectLst/>
        </p:spPr>
        <p:txBody>
          <a:bodyPr wrap="square"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2400" dirty="0">
                <a:solidFill>
                  <a:srgbClr val="000000"/>
                </a:solidFill>
                <a:latin typeface="Calibri" charset="0"/>
                <a:ea typeface="Noto Sans SC Regular" charset="0"/>
                <a:cs typeface="Noto Sans SC Regular" charset="0"/>
              </a:rPr>
              <a:t> </a:t>
            </a:r>
            <a:r>
              <a:rPr lang="it-IT" sz="3200" dirty="0">
                <a:solidFill>
                  <a:srgbClr val="000000"/>
                </a:solidFill>
                <a:latin typeface="Calibri" charset="0"/>
                <a:ea typeface="Noto Sans SC Regular" charset="0"/>
                <a:cs typeface="Noto Sans SC Regular" charset="0"/>
              </a:rPr>
              <a:t>Si ricorda che: </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3200" b="1" dirty="0">
                <a:solidFill>
                  <a:srgbClr val="FF0000"/>
                </a:solidFill>
                <a:latin typeface="Calibri" charset="0"/>
                <a:ea typeface="Noto Sans SC Regular" charset="0"/>
                <a:cs typeface="Noto Sans SC Regular" charset="0"/>
              </a:rPr>
              <a:t>a) </a:t>
            </a:r>
            <a:r>
              <a:rPr lang="it-IT" sz="2800" dirty="0">
                <a:solidFill>
                  <a:srgbClr val="000000"/>
                </a:solidFill>
                <a:latin typeface="Calibri" charset="0"/>
                <a:ea typeface="Noto Sans SC Regular" charset="0"/>
                <a:cs typeface="Noto Sans SC Regular" charset="0"/>
              </a:rPr>
              <a:t>E’ ASSOLUTAMENTE </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2800" dirty="0">
                <a:solidFill>
                  <a:srgbClr val="000000"/>
                </a:solidFill>
                <a:latin typeface="Calibri" charset="0"/>
                <a:ea typeface="Noto Sans SC Regular" charset="0"/>
                <a:cs typeface="Noto Sans SC Regular" charset="0"/>
              </a:rPr>
              <a:t>VIETATO ESTRARRE E/O DIFFONDERE FOTO O REGISTRAZIONI O AUDIO RELATIVI ALLE PERSONE PRESENTI IN VIDEOCONFERENZA E ALLA LEZIONEONLINE. LA VIOLAZIONE DELLE NORME SULLA PRIVACY, COMPORTAMENTI LESIVI DELLA DIGNITÀ E DELL’IMMAGINE </a:t>
            </a:r>
            <a:r>
              <a:rPr lang="it-IT" sz="2800" dirty="0" err="1">
                <a:solidFill>
                  <a:srgbClr val="000000"/>
                </a:solidFill>
                <a:latin typeface="Calibri" charset="0"/>
                <a:ea typeface="Noto Sans SC Regular" charset="0"/>
                <a:cs typeface="Noto Sans SC Regular" charset="0"/>
              </a:rPr>
              <a:t>DI</a:t>
            </a:r>
            <a:r>
              <a:rPr lang="it-IT" sz="2800" dirty="0">
                <a:solidFill>
                  <a:srgbClr val="000000"/>
                </a:solidFill>
                <a:latin typeface="Calibri" charset="0"/>
                <a:ea typeface="Noto Sans SC Regular" charset="0"/>
                <a:cs typeface="Noto Sans SC Regular" charset="0"/>
              </a:rPr>
              <a:t> ALTRE PERSONE E ATTI INDIVIDUABILI COME CYBERBULLISMO COMPORTANO RESPONSABILITÀ A NORMA </a:t>
            </a:r>
            <a:r>
              <a:rPr lang="it-IT" sz="2800" dirty="0" err="1">
                <a:solidFill>
                  <a:srgbClr val="000000"/>
                </a:solidFill>
                <a:latin typeface="Calibri" charset="0"/>
                <a:ea typeface="Noto Sans SC Regular" charset="0"/>
                <a:cs typeface="Noto Sans SC Regular" charset="0"/>
              </a:rPr>
              <a:t>DI</a:t>
            </a:r>
            <a:r>
              <a:rPr lang="it-IT" sz="2800" dirty="0">
                <a:solidFill>
                  <a:srgbClr val="000000"/>
                </a:solidFill>
                <a:latin typeface="Calibri" charset="0"/>
                <a:ea typeface="Noto Sans SC Regular" charset="0"/>
                <a:cs typeface="Noto Sans SC Regular" charset="0"/>
              </a:rPr>
              <a:t> LEGGE (SI RIMANDA</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2800" dirty="0">
                <a:solidFill>
                  <a:srgbClr val="000000"/>
                </a:solidFill>
                <a:latin typeface="Calibri" charset="0"/>
                <a:ea typeface="Noto Sans SC Regular" charset="0"/>
                <a:cs typeface="Noto Sans SC Regular" charset="0"/>
              </a:rPr>
              <a:t>A TAL PROPOSITO ALLA CIRCOLARE</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2800" dirty="0">
                <a:solidFill>
                  <a:srgbClr val="000000"/>
                </a:solidFill>
                <a:latin typeface="Calibri" charset="0"/>
                <a:ea typeface="Noto Sans SC Regular" charset="0"/>
                <a:cs typeface="Noto Sans SC Regular" charset="0"/>
              </a:rPr>
              <a:t>INTERNA N.50), OLTRE CHE </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2800" dirty="0">
                <a:solidFill>
                  <a:srgbClr val="000000"/>
                </a:solidFill>
                <a:latin typeface="Calibri" charset="0"/>
                <a:ea typeface="Noto Sans SC Regular" charset="0"/>
                <a:cs typeface="Noto Sans SC Regular" charset="0"/>
              </a:rPr>
              <a:t>SANZIONE DISCIPLINARE. </a:t>
            </a:r>
            <a:endParaRPr lang="it-IT" sz="3200" dirty="0">
              <a:solidFill>
                <a:srgbClr val="000000"/>
              </a:solidFill>
              <a:latin typeface="Calibri" charset="0"/>
              <a:ea typeface="Noto Sans SC Regular" charset="0"/>
              <a:cs typeface="Noto Sans SC Regular" charset="0"/>
            </a:endParaRP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3"/>
          <p:cNvPicPr>
            <a:picLocks noChangeAspect="1" noChangeArrowheads="1"/>
          </p:cNvPicPr>
          <p:nvPr/>
        </p:nvPicPr>
        <p:blipFill>
          <a:blip r:embed="rId3" cstate="print"/>
          <a:srcRect/>
          <a:stretch>
            <a:fillRect/>
          </a:stretch>
        </p:blipFill>
        <p:spPr bwMode="auto">
          <a:xfrm>
            <a:off x="5148064" y="3429000"/>
            <a:ext cx="3915377" cy="3096344"/>
          </a:xfrm>
          <a:prstGeom prst="rect">
            <a:avLst/>
          </a:prstGeom>
          <a:noFill/>
          <a:ln w="9525">
            <a:noFill/>
            <a:miter lim="800000"/>
            <a:headEnd/>
            <a:tailEnd/>
          </a:ln>
        </p:spPr>
      </p:pic>
      <p:sp>
        <p:nvSpPr>
          <p:cNvPr id="16385" name="Rectangle 1"/>
          <p:cNvSpPr>
            <a:spLocks noChangeArrowheads="1"/>
          </p:cNvSpPr>
          <p:nvPr/>
        </p:nvSpPr>
        <p:spPr bwMode="auto">
          <a:xfrm>
            <a:off x="323528" y="548680"/>
            <a:ext cx="8135937" cy="3968864"/>
          </a:xfrm>
          <a:prstGeom prst="rect">
            <a:avLst/>
          </a:prstGeom>
          <a:noFill/>
          <a:ln w="9525" cap="flat">
            <a:noFill/>
            <a:round/>
            <a:headEnd/>
            <a:tailEnd/>
          </a:ln>
          <a:effectLst/>
        </p:spPr>
        <p:txBody>
          <a:bodyPr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Lst>
            </a:pPr>
            <a:r>
              <a:rPr lang="it-IT" sz="2800" b="1" dirty="0">
                <a:solidFill>
                  <a:srgbClr val="FF0000"/>
                </a:solidFill>
                <a:latin typeface="Calibri" charset="0"/>
                <a:ea typeface="Noto Sans SC Regular" charset="0"/>
                <a:cs typeface="Noto Sans SC Regular" charset="0"/>
              </a:rPr>
              <a:t>b)</a:t>
            </a:r>
            <a:r>
              <a:rPr lang="it-IT" sz="2800" dirty="0">
                <a:solidFill>
                  <a:srgbClr val="000000"/>
                </a:solidFill>
                <a:latin typeface="Calibri" charset="0"/>
                <a:ea typeface="Noto Sans SC Regular" charset="0"/>
                <a:cs typeface="Noto Sans SC Regular" charset="0"/>
              </a:rPr>
              <a:t> l’utilizzo dei dati, incluse immagini e riprese video, nell’ambito delle attività di didattica a distanza della scuola, si limita alle attività proposte e rientra pertanto nella liberatoria firmata dai genitori all’atto dell’iscrizione. Gli studenti si atterranno al rispetto scrupoloso delle regole sopra indicate e i genitori, nella condivisione di un comune progetto</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Lst>
            </a:pPr>
            <a:r>
              <a:rPr lang="it-IT" sz="2800" dirty="0">
                <a:solidFill>
                  <a:srgbClr val="000000"/>
                </a:solidFill>
                <a:latin typeface="Calibri" charset="0"/>
                <a:ea typeface="Noto Sans SC Regular" charset="0"/>
                <a:cs typeface="Noto Sans SC Regular" charset="0"/>
              </a:rPr>
              <a:t>educativo, solleciteranno i propri </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Lst>
            </a:pPr>
            <a:r>
              <a:rPr lang="it-IT" sz="2800" dirty="0">
                <a:solidFill>
                  <a:srgbClr val="000000"/>
                </a:solidFill>
                <a:latin typeface="Calibri" charset="0"/>
                <a:ea typeface="Noto Sans SC Regular" charset="0"/>
                <a:cs typeface="Noto Sans SC Regular" charset="0"/>
              </a:rPr>
              <a:t>figli al rispetto delle regole stesse.</a:t>
            </a: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3" cstate="print"/>
          <a:srcRect/>
          <a:stretch>
            <a:fillRect/>
          </a:stretch>
        </p:blipFill>
        <p:spPr bwMode="auto">
          <a:xfrm>
            <a:off x="5868144" y="4797152"/>
            <a:ext cx="2987824" cy="1954122"/>
          </a:xfrm>
          <a:prstGeom prst="rect">
            <a:avLst/>
          </a:prstGeom>
          <a:noFill/>
          <a:ln w="9525">
            <a:noFill/>
            <a:miter lim="800000"/>
            <a:headEnd/>
            <a:tailEnd/>
          </a:ln>
        </p:spPr>
      </p:pic>
      <p:pic>
        <p:nvPicPr>
          <p:cNvPr id="5124" name="Picture 4"/>
          <p:cNvPicPr>
            <a:picLocks noChangeAspect="1" noChangeArrowheads="1"/>
          </p:cNvPicPr>
          <p:nvPr/>
        </p:nvPicPr>
        <p:blipFill>
          <a:blip r:embed="rId4" cstate="print"/>
          <a:srcRect/>
          <a:stretch>
            <a:fillRect/>
          </a:stretch>
        </p:blipFill>
        <p:spPr bwMode="auto">
          <a:xfrm>
            <a:off x="323528" y="2780928"/>
            <a:ext cx="4320480" cy="3543251"/>
          </a:xfrm>
          <a:prstGeom prst="rect">
            <a:avLst/>
          </a:prstGeom>
          <a:noFill/>
          <a:ln w="9525">
            <a:noFill/>
            <a:miter lim="800000"/>
            <a:headEnd/>
            <a:tailEnd/>
          </a:ln>
        </p:spPr>
      </p:pic>
      <p:sp>
        <p:nvSpPr>
          <p:cNvPr id="5121" name="Rectangle 1"/>
          <p:cNvSpPr>
            <a:spLocks noChangeArrowheads="1"/>
          </p:cNvSpPr>
          <p:nvPr/>
        </p:nvSpPr>
        <p:spPr bwMode="auto">
          <a:xfrm>
            <a:off x="395536" y="188640"/>
            <a:ext cx="8352928" cy="5630857"/>
          </a:xfrm>
          <a:prstGeom prst="rect">
            <a:avLst/>
          </a:prstGeom>
          <a:noFill/>
          <a:ln w="9525" cap="flat">
            <a:noFill/>
            <a:round/>
            <a:headEnd/>
            <a:tailEnd/>
          </a:ln>
          <a:effectLst/>
        </p:spPr>
        <p:txBody>
          <a:bodyPr wrap="square"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4000" b="1" dirty="0">
                <a:solidFill>
                  <a:srgbClr val="FF0000"/>
                </a:solidFill>
                <a:latin typeface="Calibri" charset="0"/>
                <a:ea typeface="Noto Sans SC Regular" charset="0"/>
                <a:cs typeface="Noto Sans SC Regular" charset="0"/>
              </a:rPr>
              <a:t>1.</a:t>
            </a:r>
            <a:r>
              <a:rPr lang="it-IT" sz="4000" dirty="0">
                <a:solidFill>
                  <a:srgbClr val="000000"/>
                </a:solidFill>
                <a:latin typeface="Calibri" charset="0"/>
                <a:ea typeface="Noto Sans SC Regular" charset="0"/>
                <a:cs typeface="Noto Sans SC Regular" charset="0"/>
              </a:rPr>
              <a:t> Gli studenti si impegnano a frequentare le lezioni sincrone in modo responsabile. La partecipazione alle attività sincrone è soggetta alle stesse regole che determinano la buona convivenza in classe, pertanto gli studenti osserveranno le medesime regole di comportamento cui sono tenuti in classe.</a:t>
            </a: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3" cstate="print"/>
          <a:srcRect/>
          <a:stretch>
            <a:fillRect/>
          </a:stretch>
        </p:blipFill>
        <p:spPr bwMode="auto">
          <a:xfrm rot="19422970">
            <a:off x="3077946" y="2290253"/>
            <a:ext cx="5610388" cy="2872952"/>
          </a:xfrm>
          <a:prstGeom prst="rect">
            <a:avLst/>
          </a:prstGeom>
          <a:noFill/>
          <a:ln w="9525">
            <a:noFill/>
            <a:miter lim="800000"/>
            <a:headEnd/>
            <a:tailEnd/>
          </a:ln>
        </p:spPr>
      </p:pic>
      <p:sp>
        <p:nvSpPr>
          <p:cNvPr id="6145" name="Rectangle 1"/>
          <p:cNvSpPr>
            <a:spLocks noChangeArrowheads="1"/>
          </p:cNvSpPr>
          <p:nvPr/>
        </p:nvSpPr>
        <p:spPr bwMode="auto">
          <a:xfrm>
            <a:off x="467544" y="260648"/>
            <a:ext cx="6551613" cy="5940425"/>
          </a:xfrm>
          <a:prstGeom prst="rect">
            <a:avLst/>
          </a:prstGeom>
          <a:noFill/>
          <a:ln w="9525" cap="flat">
            <a:noFill/>
            <a:round/>
            <a:headEnd/>
            <a:tailEnd/>
          </a:ln>
          <a:effectLst/>
        </p:spPr>
        <p:txBody>
          <a:bodyPr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it-IT" sz="4800" b="1" dirty="0">
                <a:solidFill>
                  <a:srgbClr val="FF0000"/>
                </a:solidFill>
                <a:latin typeface="Calibri" charset="0"/>
                <a:ea typeface="Noto Sans SC Regular" charset="0"/>
                <a:cs typeface="Noto Sans SC Regular" charset="0"/>
              </a:rPr>
              <a:t>2.</a:t>
            </a:r>
            <a:r>
              <a:rPr lang="it-IT" sz="4800" dirty="0">
                <a:solidFill>
                  <a:srgbClr val="000000"/>
                </a:solidFill>
                <a:latin typeface="Calibri" charset="0"/>
                <a:ea typeface="Noto Sans SC Regular" charset="0"/>
                <a:cs typeface="Noto Sans SC Regular" charset="0"/>
              </a:rPr>
              <a:t> Dopo il saluto iniziale (appello dei partecipanti), il docente prende nota delle assenze allo scopo di contattare le famiglie per comprendere il motivo dell’assenza. </a:t>
            </a: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ChangeAspect="1" noChangeArrowheads="1"/>
          </p:cNvPicPr>
          <p:nvPr/>
        </p:nvPicPr>
        <p:blipFill>
          <a:blip r:embed="rId3" cstate="print"/>
          <a:srcRect/>
          <a:stretch>
            <a:fillRect/>
          </a:stretch>
        </p:blipFill>
        <p:spPr bwMode="auto">
          <a:xfrm>
            <a:off x="3038152" y="908720"/>
            <a:ext cx="5714529" cy="5395444"/>
          </a:xfrm>
          <a:prstGeom prst="rect">
            <a:avLst/>
          </a:prstGeom>
          <a:noFill/>
          <a:ln w="9525">
            <a:noFill/>
            <a:miter lim="800000"/>
            <a:headEnd/>
            <a:tailEnd/>
          </a:ln>
        </p:spPr>
      </p:pic>
      <p:sp>
        <p:nvSpPr>
          <p:cNvPr id="7169" name="Rectangle 1"/>
          <p:cNvSpPr>
            <a:spLocks noChangeArrowheads="1"/>
          </p:cNvSpPr>
          <p:nvPr/>
        </p:nvSpPr>
        <p:spPr bwMode="auto">
          <a:xfrm>
            <a:off x="611560" y="188640"/>
            <a:ext cx="7992888" cy="6246410"/>
          </a:xfrm>
          <a:prstGeom prst="rect">
            <a:avLst/>
          </a:prstGeom>
          <a:noFill/>
          <a:ln w="9525" cap="flat">
            <a:noFill/>
            <a:round/>
            <a:headEnd/>
            <a:tailEnd/>
          </a:ln>
          <a:effectLst/>
        </p:spPr>
        <p:txBody>
          <a:bodyPr wrap="square"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4000" b="1" dirty="0">
                <a:solidFill>
                  <a:srgbClr val="FF0000"/>
                </a:solidFill>
                <a:latin typeface="Calibri" charset="0"/>
                <a:ea typeface="Noto Sans SC Regular" charset="0"/>
                <a:cs typeface="Noto Sans SC Regular" charset="0"/>
              </a:rPr>
              <a:t>3.</a:t>
            </a:r>
            <a:r>
              <a:rPr lang="it-IT" sz="4000" dirty="0">
                <a:solidFill>
                  <a:srgbClr val="000000"/>
                </a:solidFill>
                <a:latin typeface="Calibri" charset="0"/>
                <a:ea typeface="Noto Sans SC Regular" charset="0"/>
                <a:cs typeface="Noto Sans SC Regular" charset="0"/>
              </a:rPr>
              <a:t> Gli alunni saranno puntuali, rispettando gli orari indicati dai docenti (non si entra e si esce dalla chat a piacere); si presenteranno alla video lezione provvisti del materiale necessario per lo svol</a:t>
            </a:r>
            <a:r>
              <a:rPr lang="it-IT" sz="4000" dirty="0">
                <a:latin typeface="Calibri" charset="0"/>
                <a:ea typeface="Noto Sans SC Regular" charset="0"/>
                <a:cs typeface="Noto Sans SC Regular" charset="0"/>
              </a:rPr>
              <a:t>gimento</a:t>
            </a:r>
            <a:r>
              <a:rPr lang="it-IT" sz="4000" dirty="0">
                <a:solidFill>
                  <a:schemeClr val="bg1"/>
                </a:solidFill>
                <a:latin typeface="Calibri" charset="0"/>
                <a:ea typeface="Noto Sans SC Regular" charset="0"/>
                <a:cs typeface="Noto Sans SC Regular" charset="0"/>
              </a:rPr>
              <a:t> </a:t>
            </a:r>
            <a:r>
              <a:rPr lang="it-IT" sz="4000" dirty="0">
                <a:solidFill>
                  <a:srgbClr val="000000"/>
                </a:solidFill>
                <a:latin typeface="Calibri" charset="0"/>
                <a:ea typeface="Noto Sans SC Regular" charset="0"/>
                <a:cs typeface="Noto Sans SC Regular" charset="0"/>
              </a:rPr>
              <a:t>dell’attività, </a:t>
            </a:r>
            <a:r>
              <a:rPr lang="it-IT" sz="4000" dirty="0">
                <a:latin typeface="Calibri" charset="0"/>
                <a:ea typeface="Noto Sans SC Regular" charset="0"/>
                <a:cs typeface="Noto Sans SC Regular" charset="0"/>
              </a:rPr>
              <a:t>rispetteranno le consegne</a:t>
            </a:r>
            <a:r>
              <a:rPr lang="it-IT" sz="4000" dirty="0">
                <a:solidFill>
                  <a:schemeClr val="bg1"/>
                </a:solidFill>
                <a:latin typeface="Calibri" charset="0"/>
                <a:ea typeface="Noto Sans SC Regular" charset="0"/>
                <a:cs typeface="Noto Sans SC Regular" charset="0"/>
              </a:rPr>
              <a:t> </a:t>
            </a:r>
            <a:r>
              <a:rPr lang="it-IT" sz="4000" dirty="0">
                <a:solidFill>
                  <a:srgbClr val="000000"/>
                </a:solidFill>
                <a:latin typeface="Calibri" charset="0"/>
                <a:ea typeface="Noto Sans SC Regular" charset="0"/>
                <a:cs typeface="Noto Sans SC Regular" charset="0"/>
              </a:rPr>
              <a:t>del docente e partecip</a:t>
            </a:r>
            <a:r>
              <a:rPr lang="it-IT" sz="4000" dirty="0">
                <a:latin typeface="Calibri" charset="0"/>
                <a:ea typeface="Noto Sans SC Regular" charset="0"/>
                <a:cs typeface="Noto Sans SC Regular" charset="0"/>
              </a:rPr>
              <a:t>eranno </a:t>
            </a:r>
            <a:r>
              <a:rPr lang="it-IT" sz="4000" dirty="0">
                <a:solidFill>
                  <a:srgbClr val="000000"/>
                </a:solidFill>
                <a:latin typeface="Calibri" charset="0"/>
                <a:ea typeface="Noto Sans SC Regular" charset="0"/>
                <a:cs typeface="Noto Sans SC Regular" charset="0"/>
              </a:rPr>
              <a:t>ordinatamente ai lavori </a:t>
            </a:r>
            <a:r>
              <a:rPr lang="it-IT" sz="4000" dirty="0">
                <a:latin typeface="Calibri" charset="0"/>
                <a:ea typeface="Noto Sans SC Regular" charset="0"/>
                <a:cs typeface="Noto Sans SC Regular" charset="0"/>
              </a:rPr>
              <a:t>che vi si </a:t>
            </a:r>
            <a:r>
              <a:rPr lang="it-IT" sz="4000" dirty="0">
                <a:solidFill>
                  <a:srgbClr val="000000"/>
                </a:solidFill>
                <a:latin typeface="Calibri" charset="0"/>
                <a:ea typeface="Noto Sans SC Regular" charset="0"/>
                <a:cs typeface="Noto Sans SC Regular" charset="0"/>
              </a:rPr>
              <a:t>svolgono. </a:t>
            </a: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p:cNvPicPr>
            <a:picLocks noChangeAspect="1" noChangeArrowheads="1"/>
          </p:cNvPicPr>
          <p:nvPr/>
        </p:nvPicPr>
        <p:blipFill>
          <a:blip r:embed="rId3" cstate="print"/>
          <a:srcRect/>
          <a:stretch>
            <a:fillRect/>
          </a:stretch>
        </p:blipFill>
        <p:spPr bwMode="auto">
          <a:xfrm>
            <a:off x="4139952" y="2996952"/>
            <a:ext cx="4842470" cy="3667113"/>
          </a:xfrm>
          <a:prstGeom prst="rect">
            <a:avLst/>
          </a:prstGeom>
          <a:noFill/>
          <a:ln w="9525">
            <a:noFill/>
            <a:miter lim="800000"/>
            <a:headEnd/>
            <a:tailEnd/>
          </a:ln>
        </p:spPr>
      </p:pic>
      <p:sp>
        <p:nvSpPr>
          <p:cNvPr id="8193" name="Rectangle 1"/>
          <p:cNvSpPr>
            <a:spLocks noChangeArrowheads="1"/>
          </p:cNvSpPr>
          <p:nvPr/>
        </p:nvSpPr>
        <p:spPr bwMode="auto">
          <a:xfrm>
            <a:off x="395536" y="764704"/>
            <a:ext cx="7559675" cy="3476421"/>
          </a:xfrm>
          <a:prstGeom prst="rect">
            <a:avLst/>
          </a:prstGeom>
          <a:noFill/>
          <a:ln w="9525" cap="flat">
            <a:noFill/>
            <a:round/>
            <a:headEnd/>
            <a:tailEnd/>
          </a:ln>
          <a:effectLst/>
        </p:spPr>
        <p:txBody>
          <a:bodyPr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Lst>
            </a:pPr>
            <a:r>
              <a:rPr lang="it-IT" sz="4400" b="1" dirty="0">
                <a:solidFill>
                  <a:srgbClr val="FF0000"/>
                </a:solidFill>
                <a:latin typeface="Calibri" charset="0"/>
                <a:ea typeface="Noto Sans SC Regular" charset="0"/>
                <a:cs typeface="Noto Sans SC Regular" charset="0"/>
              </a:rPr>
              <a:t>4.</a:t>
            </a:r>
            <a:r>
              <a:rPr lang="it-IT" sz="4400" dirty="0">
                <a:solidFill>
                  <a:srgbClr val="000000"/>
                </a:solidFill>
                <a:latin typeface="Calibri" charset="0"/>
                <a:ea typeface="Noto Sans SC Regular" charset="0"/>
                <a:cs typeface="Noto Sans SC Regular" charset="0"/>
              </a:rPr>
              <a:t> Gli alunni si collocheranno in luoghi che consentano di sviluppare un contesto didattico adeguato, occupando spazi tranquilli della casa. </a:t>
            </a: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323528" y="620688"/>
            <a:ext cx="8424936" cy="3476421"/>
          </a:xfrm>
          <a:prstGeom prst="rect">
            <a:avLst/>
          </a:prstGeom>
          <a:noFill/>
          <a:ln w="9525" cap="flat">
            <a:noFill/>
            <a:round/>
            <a:headEnd/>
            <a:tailEnd/>
          </a:ln>
          <a:effectLst/>
        </p:spPr>
        <p:txBody>
          <a:bodyPr wrap="square"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Lst>
            </a:pPr>
            <a:r>
              <a:rPr lang="it-IT" sz="4400" b="1" dirty="0">
                <a:solidFill>
                  <a:srgbClr val="FF0000"/>
                </a:solidFill>
                <a:latin typeface="Calibri" charset="0"/>
                <a:ea typeface="Noto Sans SC Regular" charset="0"/>
                <a:cs typeface="Noto Sans SC Regular" charset="0"/>
              </a:rPr>
              <a:t>5.</a:t>
            </a:r>
            <a:r>
              <a:rPr lang="it-IT" sz="4400" dirty="0">
                <a:solidFill>
                  <a:srgbClr val="000000"/>
                </a:solidFill>
                <a:latin typeface="Calibri" charset="0"/>
                <a:ea typeface="Noto Sans SC Regular" charset="0"/>
                <a:cs typeface="Noto Sans SC Regular" charset="0"/>
              </a:rPr>
              <a:t> È  richiesta la presenza dei soli alunni (lontani dal resto della famiglia) per garantire condizioni ottimali di apprendimento e partecipazione. </a:t>
            </a:r>
          </a:p>
        </p:txBody>
      </p:sp>
      <p:pic>
        <p:nvPicPr>
          <p:cNvPr id="9220" name="Picture 4" descr="Netiquette per una buona educazione anche sul Web"/>
          <p:cNvPicPr>
            <a:picLocks noChangeAspect="1" noChangeArrowheads="1"/>
          </p:cNvPicPr>
          <p:nvPr/>
        </p:nvPicPr>
        <p:blipFill>
          <a:blip r:embed="rId3" cstate="print"/>
          <a:srcRect/>
          <a:stretch>
            <a:fillRect/>
          </a:stretch>
        </p:blipFill>
        <p:spPr bwMode="auto">
          <a:xfrm>
            <a:off x="4211960" y="3356992"/>
            <a:ext cx="4675634" cy="2711868"/>
          </a:xfrm>
          <a:prstGeom prst="rect">
            <a:avLst/>
          </a:prstGeom>
          <a:noFill/>
        </p:spPr>
      </p:pic>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3"/>
          <p:cNvPicPr>
            <a:picLocks noChangeAspect="1" noChangeArrowheads="1"/>
          </p:cNvPicPr>
          <p:nvPr/>
        </p:nvPicPr>
        <p:blipFill>
          <a:blip r:embed="rId3" cstate="print"/>
          <a:srcRect/>
          <a:stretch>
            <a:fillRect/>
          </a:stretch>
        </p:blipFill>
        <p:spPr bwMode="auto">
          <a:xfrm>
            <a:off x="5004048" y="3501008"/>
            <a:ext cx="3755479" cy="3229010"/>
          </a:xfrm>
          <a:prstGeom prst="rect">
            <a:avLst/>
          </a:prstGeom>
          <a:noFill/>
          <a:ln w="9525">
            <a:noFill/>
            <a:miter lim="800000"/>
            <a:headEnd/>
            <a:tailEnd/>
          </a:ln>
        </p:spPr>
      </p:pic>
      <p:sp>
        <p:nvSpPr>
          <p:cNvPr id="10241" name="Rectangle 1"/>
          <p:cNvSpPr>
            <a:spLocks noChangeArrowheads="1"/>
          </p:cNvSpPr>
          <p:nvPr/>
        </p:nvSpPr>
        <p:spPr bwMode="auto">
          <a:xfrm>
            <a:off x="252413" y="476250"/>
            <a:ext cx="8640762" cy="6492631"/>
          </a:xfrm>
          <a:prstGeom prst="rect">
            <a:avLst/>
          </a:prstGeom>
          <a:noFill/>
          <a:ln w="9525" cap="flat">
            <a:noFill/>
            <a:round/>
            <a:headEnd/>
            <a:tailEnd/>
          </a:ln>
          <a:effectLst/>
        </p:spPr>
        <p:txBody>
          <a:bodyPr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3200" b="1" dirty="0">
                <a:solidFill>
                  <a:srgbClr val="FF0000"/>
                </a:solidFill>
                <a:latin typeface="Calibri" charset="0"/>
                <a:ea typeface="Noto Sans SC Regular" charset="0"/>
                <a:cs typeface="Noto Sans SC Regular" charset="0"/>
              </a:rPr>
              <a:t>6.</a:t>
            </a:r>
            <a:r>
              <a:rPr lang="it-IT" sz="3200" dirty="0">
                <a:solidFill>
                  <a:srgbClr val="000000"/>
                </a:solidFill>
                <a:latin typeface="Calibri" charset="0"/>
                <a:ea typeface="Noto Sans SC Regular" charset="0"/>
                <a:cs typeface="Noto Sans SC Regular" charset="0"/>
              </a:rPr>
              <a:t> Al momento dell'inizio della video lezione, dopo l'appello, gli studenti devono tenere la videocamera attivata e tenere il microfono disattivato. L’attivazione del microfono sarà richiesta dal docente durante la videoconferenza. Nel momento in cui lo studente ha una domanda da sottoporre all'insegnante, scrive nella chat della videoconferenza per richiedere</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3200" dirty="0">
                <a:solidFill>
                  <a:srgbClr val="000000"/>
                </a:solidFill>
                <a:latin typeface="Calibri" charset="0"/>
                <a:ea typeface="Noto Sans SC Regular" charset="0"/>
                <a:cs typeface="Noto Sans SC Regular" charset="0"/>
              </a:rPr>
              <a:t>di intervenire. Quando</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3200" dirty="0">
                <a:solidFill>
                  <a:srgbClr val="000000"/>
                </a:solidFill>
                <a:latin typeface="Calibri" charset="0"/>
                <a:ea typeface="Noto Sans SC Regular" charset="0"/>
                <a:cs typeface="Noto Sans SC Regular" charset="0"/>
              </a:rPr>
              <a:t>l'insegnante dà allo studente </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3200" dirty="0">
                <a:solidFill>
                  <a:srgbClr val="000000"/>
                </a:solidFill>
                <a:latin typeface="Calibri" charset="0"/>
                <a:ea typeface="Noto Sans SC Regular" charset="0"/>
                <a:cs typeface="Noto Sans SC Regular" charset="0"/>
              </a:rPr>
              <a:t>la parola rispondendo nella </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3200" dirty="0">
                <a:solidFill>
                  <a:srgbClr val="000000"/>
                </a:solidFill>
                <a:latin typeface="Calibri" charset="0"/>
                <a:ea typeface="Noto Sans SC Regular" charset="0"/>
                <a:cs typeface="Noto Sans SC Regular" charset="0"/>
              </a:rPr>
              <a:t>chat, può attivare il microfono e parlare. </a:t>
            </a:r>
          </a:p>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pPr>
            <a:r>
              <a:rPr lang="it-IT" sz="3200" dirty="0">
                <a:solidFill>
                  <a:srgbClr val="000000"/>
                </a:solidFill>
                <a:latin typeface="Calibri" charset="0"/>
                <a:ea typeface="Noto Sans SC Regular" charset="0"/>
                <a:cs typeface="Noto Sans SC Regular" charset="0"/>
              </a:rPr>
              <a:t> </a:t>
            </a: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8" name="Picture 4" descr="La Netiquette: Training Day 10 Giugno, Pescara"/>
          <p:cNvPicPr>
            <a:picLocks noChangeAspect="1" noChangeArrowheads="1"/>
          </p:cNvPicPr>
          <p:nvPr/>
        </p:nvPicPr>
        <p:blipFill>
          <a:blip r:embed="rId3" cstate="print"/>
          <a:srcRect/>
          <a:stretch>
            <a:fillRect/>
          </a:stretch>
        </p:blipFill>
        <p:spPr bwMode="auto">
          <a:xfrm>
            <a:off x="3419872" y="3789040"/>
            <a:ext cx="5041404" cy="2845955"/>
          </a:xfrm>
          <a:prstGeom prst="rect">
            <a:avLst/>
          </a:prstGeom>
          <a:noFill/>
        </p:spPr>
      </p:pic>
      <p:sp>
        <p:nvSpPr>
          <p:cNvPr id="11265" name="Rectangle 1"/>
          <p:cNvSpPr>
            <a:spLocks noChangeArrowheads="1"/>
          </p:cNvSpPr>
          <p:nvPr/>
        </p:nvSpPr>
        <p:spPr bwMode="auto">
          <a:xfrm>
            <a:off x="539552" y="332656"/>
            <a:ext cx="7993062" cy="3968864"/>
          </a:xfrm>
          <a:prstGeom prst="rect">
            <a:avLst/>
          </a:prstGeom>
          <a:noFill/>
          <a:ln w="9525" cap="flat">
            <a:noFill/>
            <a:round/>
            <a:headEnd/>
            <a:tailEnd/>
          </a:ln>
          <a:effectLst/>
        </p:spPr>
        <p:txBody>
          <a:bodyPr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Lst>
            </a:pPr>
            <a:r>
              <a:rPr lang="it-IT" sz="3600" b="1" dirty="0">
                <a:solidFill>
                  <a:srgbClr val="FF0000"/>
                </a:solidFill>
                <a:latin typeface="Calibri" charset="0"/>
                <a:ea typeface="Noto Sans SC Regular" charset="0"/>
                <a:cs typeface="Noto Sans SC Regular" charset="0"/>
              </a:rPr>
              <a:t>7.</a:t>
            </a:r>
            <a:r>
              <a:rPr lang="it-IT" sz="3600" dirty="0">
                <a:solidFill>
                  <a:srgbClr val="000000"/>
                </a:solidFill>
                <a:latin typeface="Calibri" charset="0"/>
                <a:ea typeface="Noto Sans SC Regular" charset="0"/>
                <a:cs typeface="Noto Sans SC Regular" charset="0"/>
              </a:rPr>
              <a:t> È vietato per lo studente attivare videoconferenze e/o aggiungere e/o togliere persone durante la partecipazione alla videoconferenza; solo i docenti possono invitare gli alunni a partecipare alla videoconferenza,usare la chat privata, le attività e il calendario. </a:t>
            </a: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2" name="Picture 4" descr="Netiquette: sai quali sono le buone maniere sul web?"/>
          <p:cNvPicPr>
            <a:picLocks noChangeAspect="1" noChangeArrowheads="1"/>
          </p:cNvPicPr>
          <p:nvPr/>
        </p:nvPicPr>
        <p:blipFill>
          <a:blip r:embed="rId3" cstate="print"/>
          <a:srcRect/>
          <a:stretch>
            <a:fillRect/>
          </a:stretch>
        </p:blipFill>
        <p:spPr bwMode="auto">
          <a:xfrm>
            <a:off x="467544" y="2996952"/>
            <a:ext cx="5760640" cy="2844318"/>
          </a:xfrm>
          <a:prstGeom prst="rect">
            <a:avLst/>
          </a:prstGeom>
          <a:noFill/>
        </p:spPr>
      </p:pic>
      <p:sp>
        <p:nvSpPr>
          <p:cNvPr id="12289" name="Rectangle 1"/>
          <p:cNvSpPr>
            <a:spLocks noChangeArrowheads="1"/>
          </p:cNvSpPr>
          <p:nvPr/>
        </p:nvSpPr>
        <p:spPr bwMode="auto">
          <a:xfrm>
            <a:off x="539552" y="404664"/>
            <a:ext cx="8280920" cy="2368425"/>
          </a:xfrm>
          <a:prstGeom prst="rect">
            <a:avLst/>
          </a:prstGeom>
          <a:noFill/>
          <a:ln w="9525" cap="flat">
            <a:noFill/>
            <a:round/>
            <a:headEnd/>
            <a:tailEnd/>
          </a:ln>
          <a:effectLst/>
        </p:spPr>
        <p:txBody>
          <a:bodyPr wrap="square" lIns="90000" tIns="45000" rIns="90000" bIns="45000">
            <a:spAutoFit/>
          </a:bodyPr>
          <a:lstStyle/>
          <a:p>
            <a:pPr hangingPunct="1">
              <a:lnSpc>
                <a:spcPct val="10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Lst>
            </a:pPr>
            <a:r>
              <a:rPr lang="it-IT" sz="4000" b="1" dirty="0">
                <a:solidFill>
                  <a:srgbClr val="FF0000"/>
                </a:solidFill>
                <a:latin typeface="Calibri" charset="0"/>
                <a:ea typeface="Noto Sans SC Regular" charset="0"/>
                <a:cs typeface="Noto Sans SC Regular" charset="0"/>
              </a:rPr>
              <a:t>8.</a:t>
            </a:r>
            <a:r>
              <a:rPr lang="it-IT" sz="4000" dirty="0">
                <a:solidFill>
                  <a:srgbClr val="000000"/>
                </a:solidFill>
                <a:latin typeface="Calibri" charset="0"/>
                <a:ea typeface="Noto Sans SC Regular" charset="0"/>
                <a:cs typeface="Noto Sans SC Regular" charset="0"/>
              </a:rPr>
              <a:t> </a:t>
            </a:r>
            <a:r>
              <a:rPr lang="it-IT" sz="3600" dirty="0">
                <a:solidFill>
                  <a:srgbClr val="000000"/>
                </a:solidFill>
                <a:latin typeface="Calibri" charset="0"/>
                <a:ea typeface="Noto Sans SC Regular" charset="0"/>
                <a:cs typeface="Noto Sans SC Regular" charset="0"/>
              </a:rPr>
              <a:t>Il docente, terminata la videoconferenza, verificherà che tutti gli studenti si siano disconnessi e successivamente abbandonerà la sessione. </a:t>
            </a:r>
            <a:endParaRPr lang="it-IT" sz="4000" dirty="0">
              <a:solidFill>
                <a:srgbClr val="000000"/>
              </a:solidFill>
              <a:latin typeface="Calibri" charset="0"/>
              <a:ea typeface="Noto Sans SC Regular" charset="0"/>
              <a:cs typeface="Noto Sans SC Regular" charset="0"/>
            </a:endParaRPr>
          </a:p>
        </p:txBody>
      </p:sp>
      <p:sp>
        <p:nvSpPr>
          <p:cNvPr id="4" name="CasellaDiTesto 3"/>
          <p:cNvSpPr txBox="1"/>
          <p:nvPr/>
        </p:nvSpPr>
        <p:spPr>
          <a:xfrm>
            <a:off x="5148064" y="2780928"/>
            <a:ext cx="3816424" cy="3698769"/>
          </a:xfrm>
          <a:prstGeom prst="rect">
            <a:avLst/>
          </a:prstGeom>
          <a:noFill/>
        </p:spPr>
        <p:txBody>
          <a:bodyPr wrap="square" rtlCol="0">
            <a:spAutoFit/>
          </a:bodyPr>
          <a:lstStyle/>
          <a:p>
            <a:r>
              <a:rPr lang="it-IT" sz="3600" dirty="0">
                <a:solidFill>
                  <a:srgbClr val="000000"/>
                </a:solidFill>
                <a:latin typeface="Calibri" charset="0"/>
                <a:ea typeface="Noto Sans SC Regular" charset="0"/>
                <a:cs typeface="Noto Sans SC Regular" charset="0"/>
              </a:rPr>
              <a:t>La scuola effettuerà periodicamente dei controlli  </a:t>
            </a:r>
            <a:r>
              <a:rPr lang="it-IT" sz="3600">
                <a:solidFill>
                  <a:srgbClr val="000000"/>
                </a:solidFill>
                <a:latin typeface="Calibri" charset="0"/>
                <a:ea typeface="Noto Sans SC Regular" charset="0"/>
                <a:cs typeface="Noto Sans SC Regular" charset="0"/>
              </a:rPr>
              <a:t>sull’uso dell’Applicazione </a:t>
            </a:r>
            <a:r>
              <a:rPr lang="it-IT" sz="3600" dirty="0">
                <a:solidFill>
                  <a:srgbClr val="000000"/>
                </a:solidFill>
                <a:latin typeface="Calibri" charset="0"/>
                <a:ea typeface="Noto Sans SC Regular" charset="0"/>
                <a:cs typeface="Noto Sans SC Regular" charset="0"/>
              </a:rPr>
              <a:t>Teams da parte degli alunni.</a:t>
            </a:r>
            <a:endParaRPr lang="it-IT" sz="4000" dirty="0">
              <a:solidFill>
                <a:srgbClr val="000000"/>
              </a:solidFill>
              <a:latin typeface="Calibri" charset="0"/>
              <a:ea typeface="Noto Sans SC Regular" charset="0"/>
              <a:cs typeface="Noto Sans SC Regular" charset="0"/>
            </a:endParaRP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Calibri"/>
        <a:ea typeface="Noto Sans SC Regular"/>
        <a:cs typeface="Noto Sans SC Regular"/>
      </a:majorFont>
      <a:minorFont>
        <a:latin typeface="Calibri"/>
        <a:ea typeface="Noto Sans SC Regular"/>
        <a:cs typeface="Noto Sans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Calibri"/>
        <a:ea typeface="Noto Sans SC Regular"/>
        <a:cs typeface="Noto Sans SC Regular"/>
      </a:majorFont>
      <a:minorFont>
        <a:latin typeface="Calibri"/>
        <a:ea typeface="Noto Sans SC Regular"/>
        <a:cs typeface="Noto Sans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569</Words>
  <Application>Microsoft Macintosh PowerPoint</Application>
  <PresentationFormat>Presentazione su schermo (4:3)</PresentationFormat>
  <Paragraphs>39</Paragraphs>
  <Slides>13</Slides>
  <Notes>13</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13</vt:i4>
      </vt:variant>
    </vt:vector>
  </HeadingPairs>
  <TitlesOfParts>
    <vt:vector size="18" baseType="lpstr">
      <vt:lpstr>Arial</vt:lpstr>
      <vt:lpstr>Calibri</vt:lpstr>
      <vt:lpstr>Times New Roman</vt:lpstr>
      <vt:lpstr>Tema di Office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utente</dc:creator>
  <cp:lastModifiedBy>raffaella balassone</cp:lastModifiedBy>
  <cp:revision>21</cp:revision>
  <cp:lastPrinted>1601-01-01T00:00:00Z</cp:lastPrinted>
  <dcterms:created xsi:type="dcterms:W3CDTF">2021-03-08T21:11:55Z</dcterms:created>
  <dcterms:modified xsi:type="dcterms:W3CDTF">2021-03-10T08:31:42Z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r8>0</vt:r8>
  </property>
  <property fmtid="{D5CDD505-2E9C-101B-9397-08002B2CF9AE}" pid="4" name="HyperlinksChanged">
    <vt:bool>false</vt:bool>
  </property>
  <property fmtid="{D5CDD505-2E9C-101B-9397-08002B2CF9AE}" pid="5" name="LinksUpToDate">
    <vt:bool>false</vt:bool>
  </property>
  <property fmtid="{D5CDD505-2E9C-101B-9397-08002B2CF9AE}" pid="6" name="MMClips">
    <vt:r8>0</vt:r8>
  </property>
  <property fmtid="{D5CDD505-2E9C-101B-9397-08002B2CF9AE}" pid="7" name="Notes">
    <vt:r8>0</vt:r8>
  </property>
  <property fmtid="{D5CDD505-2E9C-101B-9397-08002B2CF9AE}" pid="8" name="PresentationFormat">
    <vt:lpwstr>Presentazione su schermo (4:3)</vt:lpwstr>
  </property>
  <property fmtid="{D5CDD505-2E9C-101B-9397-08002B2CF9AE}" pid="9" name="ScaleCrop">
    <vt:bool>false</vt:bool>
  </property>
  <property fmtid="{D5CDD505-2E9C-101B-9397-08002B2CF9AE}" pid="10" name="ShareDoc">
    <vt:bool>false</vt:bool>
  </property>
  <property fmtid="{D5CDD505-2E9C-101B-9397-08002B2CF9AE}" pid="11" name="Slides">
    <vt:r8>13</vt:r8>
  </property>
</Properties>
</file>